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65A00-7691-49A6-8A83-207D4DD3DB00}" type="doc">
      <dgm:prSet loTypeId="urn:microsoft.com/office/officeart/2005/8/layout/hierarchy1" loCatId="hierarchy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SG"/>
        </a:p>
      </dgm:t>
    </dgm:pt>
    <dgm:pt modelId="{DA17DBF4-7F49-4740-A92E-3D9FC44E0D75}">
      <dgm:prSet phldrT="[Text]" custT="1"/>
      <dgm:spPr/>
      <dgm:t>
        <a:bodyPr/>
        <a:lstStyle/>
        <a:p>
          <a:r>
            <a:rPr lang="en-SG" sz="1400" b="1" i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Instructional Language</a:t>
          </a:r>
        </a:p>
      </dgm:t>
    </dgm:pt>
    <dgm:pt modelId="{068D1D5B-C1BE-4341-910F-B1CCDC88400C}" type="parTrans" cxnId="{F38596D3-72F5-4175-AE9D-541D90AC6A3E}">
      <dgm:prSet/>
      <dgm:spPr/>
      <dgm:t>
        <a:bodyPr/>
        <a:lstStyle/>
        <a:p>
          <a:endParaRPr lang="en-SG"/>
        </a:p>
      </dgm:t>
    </dgm:pt>
    <dgm:pt modelId="{E62F3299-B40F-406B-8B77-814954F93848}" type="sibTrans" cxnId="{F38596D3-72F5-4175-AE9D-541D90AC6A3E}">
      <dgm:prSet/>
      <dgm:spPr/>
      <dgm:t>
        <a:bodyPr/>
        <a:lstStyle/>
        <a:p>
          <a:endParaRPr lang="en-SG"/>
        </a:p>
      </dgm:t>
    </dgm:pt>
    <dgm:pt modelId="{D7703876-3FB0-4D8F-B9C0-70744982F2EB}">
      <dgm:prSet phldrT="[Text]" custT="1"/>
      <dgm:spPr/>
      <dgm:t>
        <a:bodyPr/>
        <a:lstStyle/>
        <a:p>
          <a:r>
            <a:rPr lang="en-SG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science and technology</a:t>
          </a:r>
        </a:p>
      </dgm:t>
    </dgm:pt>
    <dgm:pt modelId="{61220782-4AB0-4A06-89FD-255BF62F031B}" type="parTrans" cxnId="{253C81EC-AE35-4DFB-9AD8-1F0604FC4CC7}">
      <dgm:prSet/>
      <dgm:spPr/>
      <dgm:t>
        <a:bodyPr/>
        <a:lstStyle/>
        <a:p>
          <a:endParaRPr lang="en-SG"/>
        </a:p>
      </dgm:t>
    </dgm:pt>
    <dgm:pt modelId="{DF3EFE25-3EF7-4731-A883-AED778830F11}" type="sibTrans" cxnId="{253C81EC-AE35-4DFB-9AD8-1F0604FC4CC7}">
      <dgm:prSet/>
      <dgm:spPr/>
      <dgm:t>
        <a:bodyPr/>
        <a:lstStyle/>
        <a:p>
          <a:endParaRPr lang="en-SG"/>
        </a:p>
      </dgm:t>
    </dgm:pt>
    <dgm:pt modelId="{1EFB822E-926F-4EE4-B4B2-E954965B4F3E}">
      <dgm:prSet phldrT="[Text]"/>
      <dgm:spPr/>
      <dgm:t>
        <a:bodyPr/>
        <a:lstStyle/>
        <a:p>
          <a:r>
            <a:rPr lang="en-SG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school, colleges and university</a:t>
          </a:r>
        </a:p>
      </dgm:t>
    </dgm:pt>
    <dgm:pt modelId="{534A30C2-0E2E-4B46-9EB5-D5C6AEDE666B}" type="parTrans" cxnId="{252928A0-6849-4BB7-9639-F7D36E200915}">
      <dgm:prSet/>
      <dgm:spPr/>
      <dgm:t>
        <a:bodyPr/>
        <a:lstStyle/>
        <a:p>
          <a:endParaRPr lang="en-SG"/>
        </a:p>
      </dgm:t>
    </dgm:pt>
    <dgm:pt modelId="{A3C3D256-7A74-46FB-9A1B-7904D01C5BC3}" type="sibTrans" cxnId="{252928A0-6849-4BB7-9639-F7D36E200915}">
      <dgm:prSet/>
      <dgm:spPr/>
      <dgm:t>
        <a:bodyPr/>
        <a:lstStyle/>
        <a:p>
          <a:endParaRPr lang="en-SG"/>
        </a:p>
      </dgm:t>
    </dgm:pt>
    <dgm:pt modelId="{6A4C011C-AEE1-4814-817E-CFC88996A29B}">
      <dgm:prSet phldrT="[Text]"/>
      <dgm:spPr/>
      <dgm:t>
        <a:bodyPr/>
        <a:lstStyle/>
        <a:p>
          <a:r>
            <a:rPr lang="en-S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providing better education</a:t>
          </a:r>
        </a:p>
      </dgm:t>
    </dgm:pt>
    <dgm:pt modelId="{C02D273B-AF00-41DD-A444-B2520A87E97B}" type="parTrans" cxnId="{F721BE69-87F6-4802-AA02-878E59FACFFE}">
      <dgm:prSet/>
      <dgm:spPr/>
      <dgm:t>
        <a:bodyPr/>
        <a:lstStyle/>
        <a:p>
          <a:endParaRPr lang="en-SG"/>
        </a:p>
      </dgm:t>
    </dgm:pt>
    <dgm:pt modelId="{B25AC606-B1EB-4E59-92BC-DC2128917481}" type="sibTrans" cxnId="{F721BE69-87F6-4802-AA02-878E59FACFFE}">
      <dgm:prSet/>
      <dgm:spPr/>
      <dgm:t>
        <a:bodyPr/>
        <a:lstStyle/>
        <a:p>
          <a:endParaRPr lang="en-SG"/>
        </a:p>
      </dgm:t>
    </dgm:pt>
    <dgm:pt modelId="{BD3F89F2-E77D-4D6B-8B13-A4CBFE172E24}">
      <dgm:prSet phldrT="[Text]"/>
      <dgm:spPr/>
      <dgm:t>
        <a:bodyPr/>
        <a:lstStyle/>
        <a:p>
          <a:r>
            <a:rPr lang="en-S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researched &amp; development</a:t>
          </a:r>
        </a:p>
      </dgm:t>
    </dgm:pt>
    <dgm:pt modelId="{5411DF5C-3D1F-46CA-A5AC-B2A588689485}" type="parTrans" cxnId="{18B02341-E5E8-4B3C-B1FB-3B2A78EC4A5C}">
      <dgm:prSet/>
      <dgm:spPr/>
      <dgm:t>
        <a:bodyPr/>
        <a:lstStyle/>
        <a:p>
          <a:endParaRPr lang="en-SG"/>
        </a:p>
      </dgm:t>
    </dgm:pt>
    <dgm:pt modelId="{75EC57E4-1223-4803-B651-118BCB5C3909}" type="sibTrans" cxnId="{18B02341-E5E8-4B3C-B1FB-3B2A78EC4A5C}">
      <dgm:prSet/>
      <dgm:spPr/>
      <dgm:t>
        <a:bodyPr/>
        <a:lstStyle/>
        <a:p>
          <a:endParaRPr lang="en-SG"/>
        </a:p>
      </dgm:t>
    </dgm:pt>
    <dgm:pt modelId="{B32EB690-95B4-4310-A94E-2CD316095581}">
      <dgm:prSet phldrT="[Text]"/>
      <dgm:spPr/>
      <dgm:t>
        <a:bodyPr/>
        <a:lstStyle/>
        <a:p>
          <a:r>
            <a:rPr lang="en-S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linking people from different countries</a:t>
          </a:r>
        </a:p>
      </dgm:t>
    </dgm:pt>
    <dgm:pt modelId="{0456DA7A-1305-4047-8E55-4950DA8D238C}" type="parTrans" cxnId="{0931739D-F666-4AB1-B59C-49A87F677A47}">
      <dgm:prSet/>
      <dgm:spPr/>
      <dgm:t>
        <a:bodyPr/>
        <a:lstStyle/>
        <a:p>
          <a:endParaRPr lang="en-SG"/>
        </a:p>
      </dgm:t>
    </dgm:pt>
    <dgm:pt modelId="{462E4F5D-E97C-4373-A021-E162A3D07A5D}" type="sibTrans" cxnId="{0931739D-F666-4AB1-B59C-49A87F677A47}">
      <dgm:prSet/>
      <dgm:spPr/>
      <dgm:t>
        <a:bodyPr/>
        <a:lstStyle/>
        <a:p>
          <a:endParaRPr lang="en-SG"/>
        </a:p>
      </dgm:t>
    </dgm:pt>
    <dgm:pt modelId="{B5B1A788-6F5F-4BDB-8FF0-7E088605329B}" type="pres">
      <dgm:prSet presAssocID="{5DB65A00-7691-49A6-8A83-207D4DD3DB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15B857-3314-41C9-91A6-B98F2048D5C4}" type="pres">
      <dgm:prSet presAssocID="{DA17DBF4-7F49-4740-A92E-3D9FC44E0D75}" presName="hierRoot1" presStyleCnt="0"/>
      <dgm:spPr/>
    </dgm:pt>
    <dgm:pt modelId="{7719D259-911D-497B-BC87-B1693EA66F77}" type="pres">
      <dgm:prSet presAssocID="{DA17DBF4-7F49-4740-A92E-3D9FC44E0D75}" presName="composite" presStyleCnt="0"/>
      <dgm:spPr/>
    </dgm:pt>
    <dgm:pt modelId="{C909FA0F-FA2E-4E73-8DEC-10AB5976AB58}" type="pres">
      <dgm:prSet presAssocID="{DA17DBF4-7F49-4740-A92E-3D9FC44E0D75}" presName="background" presStyleLbl="node0" presStyleIdx="0" presStyleCnt="1"/>
      <dgm:spPr/>
    </dgm:pt>
    <dgm:pt modelId="{322E40AC-8110-4761-BFF9-F45FF4CAA100}" type="pres">
      <dgm:prSet presAssocID="{DA17DBF4-7F49-4740-A92E-3D9FC44E0D75}" presName="text" presStyleLbl="fgAcc0" presStyleIdx="0" presStyleCnt="1" custAng="0" custLinFactNeighborX="-44662" custLinFactNeighborY="-36122">
        <dgm:presLayoutVars>
          <dgm:chPref val="3"/>
        </dgm:presLayoutVars>
      </dgm:prSet>
      <dgm:spPr/>
    </dgm:pt>
    <dgm:pt modelId="{DFBBE0FD-0887-4740-8472-64A867EFE597}" type="pres">
      <dgm:prSet presAssocID="{DA17DBF4-7F49-4740-A92E-3D9FC44E0D75}" presName="hierChild2" presStyleCnt="0"/>
      <dgm:spPr/>
    </dgm:pt>
    <dgm:pt modelId="{864A53F8-CBEF-4A36-809D-9D4351287FC7}" type="pres">
      <dgm:prSet presAssocID="{61220782-4AB0-4A06-89FD-255BF62F031B}" presName="Name10" presStyleLbl="parChTrans1D2" presStyleIdx="0" presStyleCnt="2"/>
      <dgm:spPr/>
    </dgm:pt>
    <dgm:pt modelId="{D6841508-C1C3-4E97-B58C-9B77148628C6}" type="pres">
      <dgm:prSet presAssocID="{D7703876-3FB0-4D8F-B9C0-70744982F2EB}" presName="hierRoot2" presStyleCnt="0"/>
      <dgm:spPr/>
    </dgm:pt>
    <dgm:pt modelId="{99C74FB4-690E-436E-AD99-FC76D26A9B14}" type="pres">
      <dgm:prSet presAssocID="{D7703876-3FB0-4D8F-B9C0-70744982F2EB}" presName="composite2" presStyleCnt="0"/>
      <dgm:spPr/>
    </dgm:pt>
    <dgm:pt modelId="{3C48AA13-713A-4C58-AA63-FBBDCAD958E0}" type="pres">
      <dgm:prSet presAssocID="{D7703876-3FB0-4D8F-B9C0-70744982F2EB}" presName="background2" presStyleLbl="node2" presStyleIdx="0" presStyleCnt="2"/>
      <dgm:spPr/>
    </dgm:pt>
    <dgm:pt modelId="{317311E8-8105-4BA6-8AB3-20B7D51D332E}" type="pres">
      <dgm:prSet presAssocID="{D7703876-3FB0-4D8F-B9C0-70744982F2EB}" presName="text2" presStyleLbl="fgAcc2" presStyleIdx="0" presStyleCnt="2" custLinFactX="-736" custLinFactNeighborX="-100000" custLinFactNeighborY="-53824">
        <dgm:presLayoutVars>
          <dgm:chPref val="3"/>
        </dgm:presLayoutVars>
      </dgm:prSet>
      <dgm:spPr/>
    </dgm:pt>
    <dgm:pt modelId="{4B739E79-54AC-408C-8325-3BBABB693038}" type="pres">
      <dgm:prSet presAssocID="{D7703876-3FB0-4D8F-B9C0-70744982F2EB}" presName="hierChild3" presStyleCnt="0"/>
      <dgm:spPr/>
    </dgm:pt>
    <dgm:pt modelId="{96F16294-4230-4C07-A192-14083632FB2E}" type="pres">
      <dgm:prSet presAssocID="{534A30C2-0E2E-4B46-9EB5-D5C6AEDE666B}" presName="Name17" presStyleLbl="parChTrans1D3" presStyleIdx="0" presStyleCnt="3"/>
      <dgm:spPr/>
    </dgm:pt>
    <dgm:pt modelId="{C01D4189-5B08-4F8C-97FA-8EDA151906BC}" type="pres">
      <dgm:prSet presAssocID="{1EFB822E-926F-4EE4-B4B2-E954965B4F3E}" presName="hierRoot3" presStyleCnt="0"/>
      <dgm:spPr/>
    </dgm:pt>
    <dgm:pt modelId="{6AFD5FB7-9769-420B-8114-C177B9D1C741}" type="pres">
      <dgm:prSet presAssocID="{1EFB822E-926F-4EE4-B4B2-E954965B4F3E}" presName="composite3" presStyleCnt="0"/>
      <dgm:spPr/>
    </dgm:pt>
    <dgm:pt modelId="{0DEB4C92-8EA8-4B65-A718-8D277A32188A}" type="pres">
      <dgm:prSet presAssocID="{1EFB822E-926F-4EE4-B4B2-E954965B4F3E}" presName="background3" presStyleLbl="node3" presStyleIdx="0" presStyleCnt="3"/>
      <dgm:spPr/>
    </dgm:pt>
    <dgm:pt modelId="{36D86E2F-0DED-435E-A254-5B3465E8070B}" type="pres">
      <dgm:prSet presAssocID="{1EFB822E-926F-4EE4-B4B2-E954965B4F3E}" presName="text3" presStyleLbl="fgAcc3" presStyleIdx="0" presStyleCnt="3" custLinFactNeighborX="-51472" custLinFactNeighborY="26792">
        <dgm:presLayoutVars>
          <dgm:chPref val="3"/>
        </dgm:presLayoutVars>
      </dgm:prSet>
      <dgm:spPr/>
    </dgm:pt>
    <dgm:pt modelId="{82E88C37-BF3C-4C93-9DEA-297BC6A4B40B}" type="pres">
      <dgm:prSet presAssocID="{1EFB822E-926F-4EE4-B4B2-E954965B4F3E}" presName="hierChild4" presStyleCnt="0"/>
      <dgm:spPr/>
    </dgm:pt>
    <dgm:pt modelId="{DFE20ABD-50AE-4D59-93C4-30C00AECDDA6}" type="pres">
      <dgm:prSet presAssocID="{C02D273B-AF00-41DD-A444-B2520A87E97B}" presName="Name17" presStyleLbl="parChTrans1D3" presStyleIdx="1" presStyleCnt="3"/>
      <dgm:spPr/>
    </dgm:pt>
    <dgm:pt modelId="{E3F7A23F-0A84-4BE4-9B32-E72D0FAC5AD8}" type="pres">
      <dgm:prSet presAssocID="{6A4C011C-AEE1-4814-817E-CFC88996A29B}" presName="hierRoot3" presStyleCnt="0"/>
      <dgm:spPr/>
    </dgm:pt>
    <dgm:pt modelId="{FC70F15F-0C7B-44F9-80B7-291BD387033C}" type="pres">
      <dgm:prSet presAssocID="{6A4C011C-AEE1-4814-817E-CFC88996A29B}" presName="composite3" presStyleCnt="0"/>
      <dgm:spPr/>
    </dgm:pt>
    <dgm:pt modelId="{3650198A-F903-4F12-87EB-541A8E2DE0C0}" type="pres">
      <dgm:prSet presAssocID="{6A4C011C-AEE1-4814-817E-CFC88996A29B}" presName="background3" presStyleLbl="node3" presStyleIdx="1" presStyleCnt="3"/>
      <dgm:spPr/>
    </dgm:pt>
    <dgm:pt modelId="{A03CA8BB-3AD0-4577-B858-A21CECD4110E}" type="pres">
      <dgm:prSet presAssocID="{6A4C011C-AEE1-4814-817E-CFC88996A29B}" presName="text3" presStyleLbl="fgAcc3" presStyleIdx="1" presStyleCnt="3" custLinFactNeighborX="7229" custLinFactNeighborY="-53672">
        <dgm:presLayoutVars>
          <dgm:chPref val="3"/>
        </dgm:presLayoutVars>
      </dgm:prSet>
      <dgm:spPr/>
    </dgm:pt>
    <dgm:pt modelId="{48791F0E-D762-4B03-BA39-166B6AC890DB}" type="pres">
      <dgm:prSet presAssocID="{6A4C011C-AEE1-4814-817E-CFC88996A29B}" presName="hierChild4" presStyleCnt="0"/>
      <dgm:spPr/>
    </dgm:pt>
    <dgm:pt modelId="{9DC09D20-E0DC-4D0D-A003-BEA290AD9A48}" type="pres">
      <dgm:prSet presAssocID="{5411DF5C-3D1F-46CA-A5AC-B2A588689485}" presName="Name10" presStyleLbl="parChTrans1D2" presStyleIdx="1" presStyleCnt="2"/>
      <dgm:spPr/>
    </dgm:pt>
    <dgm:pt modelId="{6B9B8607-53CA-4B0A-AF4F-E47D992B5C91}" type="pres">
      <dgm:prSet presAssocID="{BD3F89F2-E77D-4D6B-8B13-A4CBFE172E24}" presName="hierRoot2" presStyleCnt="0"/>
      <dgm:spPr/>
    </dgm:pt>
    <dgm:pt modelId="{7529651F-779D-47AF-BCBF-F31AA057C8A1}" type="pres">
      <dgm:prSet presAssocID="{BD3F89F2-E77D-4D6B-8B13-A4CBFE172E24}" presName="composite2" presStyleCnt="0"/>
      <dgm:spPr/>
    </dgm:pt>
    <dgm:pt modelId="{5DE591B2-4F96-4F5B-91FC-D9ED6B1E8FF2}" type="pres">
      <dgm:prSet presAssocID="{BD3F89F2-E77D-4D6B-8B13-A4CBFE172E24}" presName="background2" presStyleLbl="node2" presStyleIdx="1" presStyleCnt="2"/>
      <dgm:spPr/>
    </dgm:pt>
    <dgm:pt modelId="{EEE53931-4758-4289-B894-8A8C5A37A5B0}" type="pres">
      <dgm:prSet presAssocID="{BD3F89F2-E77D-4D6B-8B13-A4CBFE172E24}" presName="text2" presStyleLbl="fgAcc2" presStyleIdx="1" presStyleCnt="2" custLinFactNeighborX="10793" custLinFactNeighborY="-42649">
        <dgm:presLayoutVars>
          <dgm:chPref val="3"/>
        </dgm:presLayoutVars>
      </dgm:prSet>
      <dgm:spPr/>
    </dgm:pt>
    <dgm:pt modelId="{C7FFC6FB-E1FF-4AA2-97E1-596BD4B60BF2}" type="pres">
      <dgm:prSet presAssocID="{BD3F89F2-E77D-4D6B-8B13-A4CBFE172E24}" presName="hierChild3" presStyleCnt="0"/>
      <dgm:spPr/>
    </dgm:pt>
    <dgm:pt modelId="{94F0C2BD-27CD-4B73-99A5-317BDBD27176}" type="pres">
      <dgm:prSet presAssocID="{0456DA7A-1305-4047-8E55-4950DA8D238C}" presName="Name17" presStyleLbl="parChTrans1D3" presStyleIdx="2" presStyleCnt="3"/>
      <dgm:spPr/>
    </dgm:pt>
    <dgm:pt modelId="{D437E9A7-9520-4A0F-8083-BD976FFB76B1}" type="pres">
      <dgm:prSet presAssocID="{B32EB690-95B4-4310-A94E-2CD316095581}" presName="hierRoot3" presStyleCnt="0"/>
      <dgm:spPr/>
    </dgm:pt>
    <dgm:pt modelId="{7F4D3B54-A3F8-45FA-93DC-D7F61C72AF11}" type="pres">
      <dgm:prSet presAssocID="{B32EB690-95B4-4310-A94E-2CD316095581}" presName="composite3" presStyleCnt="0"/>
      <dgm:spPr/>
    </dgm:pt>
    <dgm:pt modelId="{6C9E1FA8-8DDE-431E-B2D4-E1471DF19B32}" type="pres">
      <dgm:prSet presAssocID="{B32EB690-95B4-4310-A94E-2CD316095581}" presName="background3" presStyleLbl="node3" presStyleIdx="2" presStyleCnt="3"/>
      <dgm:spPr/>
    </dgm:pt>
    <dgm:pt modelId="{5F87019B-4FCF-40BC-A5EF-4E24FA994E9B}" type="pres">
      <dgm:prSet presAssocID="{B32EB690-95B4-4310-A94E-2CD316095581}" presName="text3" presStyleLbl="fgAcc3" presStyleIdx="2" presStyleCnt="3" custLinFactNeighborX="77098" custLinFactNeighborY="56854">
        <dgm:presLayoutVars>
          <dgm:chPref val="3"/>
        </dgm:presLayoutVars>
      </dgm:prSet>
      <dgm:spPr/>
    </dgm:pt>
    <dgm:pt modelId="{83CB3A01-86D0-41A8-86FF-0F39D499DD84}" type="pres">
      <dgm:prSet presAssocID="{B32EB690-95B4-4310-A94E-2CD316095581}" presName="hierChild4" presStyleCnt="0"/>
      <dgm:spPr/>
    </dgm:pt>
  </dgm:ptLst>
  <dgm:cxnLst>
    <dgm:cxn modelId="{E3F61B03-3168-43C1-AF8A-A141CB81E495}" type="presOf" srcId="{61220782-4AB0-4A06-89FD-255BF62F031B}" destId="{864A53F8-CBEF-4A36-809D-9D4351287FC7}" srcOrd="0" destOrd="0" presId="urn:microsoft.com/office/officeart/2005/8/layout/hierarchy1"/>
    <dgm:cxn modelId="{90E9BB0F-3001-4B39-B753-0B9D4E8DD821}" type="presOf" srcId="{DA17DBF4-7F49-4740-A92E-3D9FC44E0D75}" destId="{322E40AC-8110-4761-BFF9-F45FF4CAA100}" srcOrd="0" destOrd="0" presId="urn:microsoft.com/office/officeart/2005/8/layout/hierarchy1"/>
    <dgm:cxn modelId="{D5498510-7E7D-4A38-933C-36AEE1C3D24F}" type="presOf" srcId="{0456DA7A-1305-4047-8E55-4950DA8D238C}" destId="{94F0C2BD-27CD-4B73-99A5-317BDBD27176}" srcOrd="0" destOrd="0" presId="urn:microsoft.com/office/officeart/2005/8/layout/hierarchy1"/>
    <dgm:cxn modelId="{B1525313-8783-48EB-A102-5BE9700ABB1F}" type="presOf" srcId="{534A30C2-0E2E-4B46-9EB5-D5C6AEDE666B}" destId="{96F16294-4230-4C07-A192-14083632FB2E}" srcOrd="0" destOrd="0" presId="urn:microsoft.com/office/officeart/2005/8/layout/hierarchy1"/>
    <dgm:cxn modelId="{031A2C3A-CB8A-4446-98E9-C21A7DA48D6D}" type="presOf" srcId="{C02D273B-AF00-41DD-A444-B2520A87E97B}" destId="{DFE20ABD-50AE-4D59-93C4-30C00AECDDA6}" srcOrd="0" destOrd="0" presId="urn:microsoft.com/office/officeart/2005/8/layout/hierarchy1"/>
    <dgm:cxn modelId="{18B02341-E5E8-4B3C-B1FB-3B2A78EC4A5C}" srcId="{DA17DBF4-7F49-4740-A92E-3D9FC44E0D75}" destId="{BD3F89F2-E77D-4D6B-8B13-A4CBFE172E24}" srcOrd="1" destOrd="0" parTransId="{5411DF5C-3D1F-46CA-A5AC-B2A588689485}" sibTransId="{75EC57E4-1223-4803-B651-118BCB5C3909}"/>
    <dgm:cxn modelId="{F721BE69-87F6-4802-AA02-878E59FACFFE}" srcId="{D7703876-3FB0-4D8F-B9C0-70744982F2EB}" destId="{6A4C011C-AEE1-4814-817E-CFC88996A29B}" srcOrd="1" destOrd="0" parTransId="{C02D273B-AF00-41DD-A444-B2520A87E97B}" sibTransId="{B25AC606-B1EB-4E59-92BC-DC2128917481}"/>
    <dgm:cxn modelId="{47A4D979-8EC4-402D-ACC0-0554C26661DE}" type="presOf" srcId="{5DB65A00-7691-49A6-8A83-207D4DD3DB00}" destId="{B5B1A788-6F5F-4BDB-8FF0-7E088605329B}" srcOrd="0" destOrd="0" presId="urn:microsoft.com/office/officeart/2005/8/layout/hierarchy1"/>
    <dgm:cxn modelId="{1843977F-7CB3-4205-9679-1B31C7CFFD8D}" type="presOf" srcId="{5411DF5C-3D1F-46CA-A5AC-B2A588689485}" destId="{9DC09D20-E0DC-4D0D-A003-BEA290AD9A48}" srcOrd="0" destOrd="0" presId="urn:microsoft.com/office/officeart/2005/8/layout/hierarchy1"/>
    <dgm:cxn modelId="{BD3A508C-3687-4897-AD6E-571133D9AD70}" type="presOf" srcId="{BD3F89F2-E77D-4D6B-8B13-A4CBFE172E24}" destId="{EEE53931-4758-4289-B894-8A8C5A37A5B0}" srcOrd="0" destOrd="0" presId="urn:microsoft.com/office/officeart/2005/8/layout/hierarchy1"/>
    <dgm:cxn modelId="{92D95692-7E18-4052-8FE7-ABEA86ACC012}" type="presOf" srcId="{D7703876-3FB0-4D8F-B9C0-70744982F2EB}" destId="{317311E8-8105-4BA6-8AB3-20B7D51D332E}" srcOrd="0" destOrd="0" presId="urn:microsoft.com/office/officeart/2005/8/layout/hierarchy1"/>
    <dgm:cxn modelId="{CCCCC29B-1D1A-4A1A-AEA8-78D723701A75}" type="presOf" srcId="{1EFB822E-926F-4EE4-B4B2-E954965B4F3E}" destId="{36D86E2F-0DED-435E-A254-5B3465E8070B}" srcOrd="0" destOrd="0" presId="urn:microsoft.com/office/officeart/2005/8/layout/hierarchy1"/>
    <dgm:cxn modelId="{0931739D-F666-4AB1-B59C-49A87F677A47}" srcId="{BD3F89F2-E77D-4D6B-8B13-A4CBFE172E24}" destId="{B32EB690-95B4-4310-A94E-2CD316095581}" srcOrd="0" destOrd="0" parTransId="{0456DA7A-1305-4047-8E55-4950DA8D238C}" sibTransId="{462E4F5D-E97C-4373-A021-E162A3D07A5D}"/>
    <dgm:cxn modelId="{252928A0-6849-4BB7-9639-F7D36E200915}" srcId="{D7703876-3FB0-4D8F-B9C0-70744982F2EB}" destId="{1EFB822E-926F-4EE4-B4B2-E954965B4F3E}" srcOrd="0" destOrd="0" parTransId="{534A30C2-0E2E-4B46-9EB5-D5C6AEDE666B}" sibTransId="{A3C3D256-7A74-46FB-9A1B-7904D01C5BC3}"/>
    <dgm:cxn modelId="{331F51AE-5BC8-4D66-B381-CEF8057D570E}" type="presOf" srcId="{B32EB690-95B4-4310-A94E-2CD316095581}" destId="{5F87019B-4FCF-40BC-A5EF-4E24FA994E9B}" srcOrd="0" destOrd="0" presId="urn:microsoft.com/office/officeart/2005/8/layout/hierarchy1"/>
    <dgm:cxn modelId="{388CEABC-CB9E-496B-A97D-D5A577DFD4AF}" type="presOf" srcId="{6A4C011C-AEE1-4814-817E-CFC88996A29B}" destId="{A03CA8BB-3AD0-4577-B858-A21CECD4110E}" srcOrd="0" destOrd="0" presId="urn:microsoft.com/office/officeart/2005/8/layout/hierarchy1"/>
    <dgm:cxn modelId="{F38596D3-72F5-4175-AE9D-541D90AC6A3E}" srcId="{5DB65A00-7691-49A6-8A83-207D4DD3DB00}" destId="{DA17DBF4-7F49-4740-A92E-3D9FC44E0D75}" srcOrd="0" destOrd="0" parTransId="{068D1D5B-C1BE-4341-910F-B1CCDC88400C}" sibTransId="{E62F3299-B40F-406B-8B77-814954F93848}"/>
    <dgm:cxn modelId="{253C81EC-AE35-4DFB-9AD8-1F0604FC4CC7}" srcId="{DA17DBF4-7F49-4740-A92E-3D9FC44E0D75}" destId="{D7703876-3FB0-4D8F-B9C0-70744982F2EB}" srcOrd="0" destOrd="0" parTransId="{61220782-4AB0-4A06-89FD-255BF62F031B}" sibTransId="{DF3EFE25-3EF7-4731-A883-AED778830F11}"/>
    <dgm:cxn modelId="{939A4B37-E655-444B-AF9D-00EBD6E36B10}" type="presParOf" srcId="{B5B1A788-6F5F-4BDB-8FF0-7E088605329B}" destId="{2B15B857-3314-41C9-91A6-B98F2048D5C4}" srcOrd="0" destOrd="0" presId="urn:microsoft.com/office/officeart/2005/8/layout/hierarchy1"/>
    <dgm:cxn modelId="{73171563-25FB-4A45-9112-A41E90A22FED}" type="presParOf" srcId="{2B15B857-3314-41C9-91A6-B98F2048D5C4}" destId="{7719D259-911D-497B-BC87-B1693EA66F77}" srcOrd="0" destOrd="0" presId="urn:microsoft.com/office/officeart/2005/8/layout/hierarchy1"/>
    <dgm:cxn modelId="{F992DEE9-E90D-4F53-89AB-B4B9D8AF2AA3}" type="presParOf" srcId="{7719D259-911D-497B-BC87-B1693EA66F77}" destId="{C909FA0F-FA2E-4E73-8DEC-10AB5976AB58}" srcOrd="0" destOrd="0" presId="urn:microsoft.com/office/officeart/2005/8/layout/hierarchy1"/>
    <dgm:cxn modelId="{56A07120-ABB5-4F39-B429-C6626AF72F7B}" type="presParOf" srcId="{7719D259-911D-497B-BC87-B1693EA66F77}" destId="{322E40AC-8110-4761-BFF9-F45FF4CAA100}" srcOrd="1" destOrd="0" presId="urn:microsoft.com/office/officeart/2005/8/layout/hierarchy1"/>
    <dgm:cxn modelId="{8EB179F2-02A2-48C9-AC26-5DD59B9389B4}" type="presParOf" srcId="{2B15B857-3314-41C9-91A6-B98F2048D5C4}" destId="{DFBBE0FD-0887-4740-8472-64A867EFE597}" srcOrd="1" destOrd="0" presId="urn:microsoft.com/office/officeart/2005/8/layout/hierarchy1"/>
    <dgm:cxn modelId="{8E5307B9-0154-4913-81C9-8E02BF34B866}" type="presParOf" srcId="{DFBBE0FD-0887-4740-8472-64A867EFE597}" destId="{864A53F8-CBEF-4A36-809D-9D4351287FC7}" srcOrd="0" destOrd="0" presId="urn:microsoft.com/office/officeart/2005/8/layout/hierarchy1"/>
    <dgm:cxn modelId="{4FCA66BF-06CE-422D-BA60-C94F53A793D9}" type="presParOf" srcId="{DFBBE0FD-0887-4740-8472-64A867EFE597}" destId="{D6841508-C1C3-4E97-B58C-9B77148628C6}" srcOrd="1" destOrd="0" presId="urn:microsoft.com/office/officeart/2005/8/layout/hierarchy1"/>
    <dgm:cxn modelId="{659A0393-F372-45E4-B207-A04E0A06A133}" type="presParOf" srcId="{D6841508-C1C3-4E97-B58C-9B77148628C6}" destId="{99C74FB4-690E-436E-AD99-FC76D26A9B14}" srcOrd="0" destOrd="0" presId="urn:microsoft.com/office/officeart/2005/8/layout/hierarchy1"/>
    <dgm:cxn modelId="{72AD580D-B76E-4D70-8B0A-BF61A7E0834B}" type="presParOf" srcId="{99C74FB4-690E-436E-AD99-FC76D26A9B14}" destId="{3C48AA13-713A-4C58-AA63-FBBDCAD958E0}" srcOrd="0" destOrd="0" presId="urn:microsoft.com/office/officeart/2005/8/layout/hierarchy1"/>
    <dgm:cxn modelId="{1EC07FBE-6793-4731-A802-BF85DF2B2AEE}" type="presParOf" srcId="{99C74FB4-690E-436E-AD99-FC76D26A9B14}" destId="{317311E8-8105-4BA6-8AB3-20B7D51D332E}" srcOrd="1" destOrd="0" presId="urn:microsoft.com/office/officeart/2005/8/layout/hierarchy1"/>
    <dgm:cxn modelId="{1861E0E6-510A-4F22-A83A-382FBF0357E4}" type="presParOf" srcId="{D6841508-C1C3-4E97-B58C-9B77148628C6}" destId="{4B739E79-54AC-408C-8325-3BBABB693038}" srcOrd="1" destOrd="0" presId="urn:microsoft.com/office/officeart/2005/8/layout/hierarchy1"/>
    <dgm:cxn modelId="{5F4C2E49-4CFA-4670-B7E1-285C70ACC0EA}" type="presParOf" srcId="{4B739E79-54AC-408C-8325-3BBABB693038}" destId="{96F16294-4230-4C07-A192-14083632FB2E}" srcOrd="0" destOrd="0" presId="urn:microsoft.com/office/officeart/2005/8/layout/hierarchy1"/>
    <dgm:cxn modelId="{37305838-BE60-4E5B-B0FC-8B262EC766E2}" type="presParOf" srcId="{4B739E79-54AC-408C-8325-3BBABB693038}" destId="{C01D4189-5B08-4F8C-97FA-8EDA151906BC}" srcOrd="1" destOrd="0" presId="urn:microsoft.com/office/officeart/2005/8/layout/hierarchy1"/>
    <dgm:cxn modelId="{6F82CB5B-FC9B-46B4-98C4-B9FF6AE83E35}" type="presParOf" srcId="{C01D4189-5B08-4F8C-97FA-8EDA151906BC}" destId="{6AFD5FB7-9769-420B-8114-C177B9D1C741}" srcOrd="0" destOrd="0" presId="urn:microsoft.com/office/officeart/2005/8/layout/hierarchy1"/>
    <dgm:cxn modelId="{8823C3FF-0AFE-4A5A-8685-77B9C2E748EB}" type="presParOf" srcId="{6AFD5FB7-9769-420B-8114-C177B9D1C741}" destId="{0DEB4C92-8EA8-4B65-A718-8D277A32188A}" srcOrd="0" destOrd="0" presId="urn:microsoft.com/office/officeart/2005/8/layout/hierarchy1"/>
    <dgm:cxn modelId="{866FB929-58CF-47D6-8D01-1AD3BA053700}" type="presParOf" srcId="{6AFD5FB7-9769-420B-8114-C177B9D1C741}" destId="{36D86E2F-0DED-435E-A254-5B3465E8070B}" srcOrd="1" destOrd="0" presId="urn:microsoft.com/office/officeart/2005/8/layout/hierarchy1"/>
    <dgm:cxn modelId="{7B522D8C-A830-45D8-AF85-CE81398127C4}" type="presParOf" srcId="{C01D4189-5B08-4F8C-97FA-8EDA151906BC}" destId="{82E88C37-BF3C-4C93-9DEA-297BC6A4B40B}" srcOrd="1" destOrd="0" presId="urn:microsoft.com/office/officeart/2005/8/layout/hierarchy1"/>
    <dgm:cxn modelId="{69884CB9-0D5E-449B-8041-10F9D8A3932C}" type="presParOf" srcId="{4B739E79-54AC-408C-8325-3BBABB693038}" destId="{DFE20ABD-50AE-4D59-93C4-30C00AECDDA6}" srcOrd="2" destOrd="0" presId="urn:microsoft.com/office/officeart/2005/8/layout/hierarchy1"/>
    <dgm:cxn modelId="{9839F198-5BB7-4EC0-9CDC-9DA7EA717334}" type="presParOf" srcId="{4B739E79-54AC-408C-8325-3BBABB693038}" destId="{E3F7A23F-0A84-4BE4-9B32-E72D0FAC5AD8}" srcOrd="3" destOrd="0" presId="urn:microsoft.com/office/officeart/2005/8/layout/hierarchy1"/>
    <dgm:cxn modelId="{A332BEA7-35FC-4F6B-8A12-F6600B9C7E7D}" type="presParOf" srcId="{E3F7A23F-0A84-4BE4-9B32-E72D0FAC5AD8}" destId="{FC70F15F-0C7B-44F9-80B7-291BD387033C}" srcOrd="0" destOrd="0" presId="urn:microsoft.com/office/officeart/2005/8/layout/hierarchy1"/>
    <dgm:cxn modelId="{9D22BD50-2B7D-4839-BE9C-F88D64E7E780}" type="presParOf" srcId="{FC70F15F-0C7B-44F9-80B7-291BD387033C}" destId="{3650198A-F903-4F12-87EB-541A8E2DE0C0}" srcOrd="0" destOrd="0" presId="urn:microsoft.com/office/officeart/2005/8/layout/hierarchy1"/>
    <dgm:cxn modelId="{08B1A6DA-A66E-44B4-B684-902805CDD49A}" type="presParOf" srcId="{FC70F15F-0C7B-44F9-80B7-291BD387033C}" destId="{A03CA8BB-3AD0-4577-B858-A21CECD4110E}" srcOrd="1" destOrd="0" presId="urn:microsoft.com/office/officeart/2005/8/layout/hierarchy1"/>
    <dgm:cxn modelId="{2557D4D9-17AE-4EE8-BA9B-0A108EF60D1A}" type="presParOf" srcId="{E3F7A23F-0A84-4BE4-9B32-E72D0FAC5AD8}" destId="{48791F0E-D762-4B03-BA39-166B6AC890DB}" srcOrd="1" destOrd="0" presId="urn:microsoft.com/office/officeart/2005/8/layout/hierarchy1"/>
    <dgm:cxn modelId="{6C661D96-0E21-427A-AE43-66C00472C5A9}" type="presParOf" srcId="{DFBBE0FD-0887-4740-8472-64A867EFE597}" destId="{9DC09D20-E0DC-4D0D-A003-BEA290AD9A48}" srcOrd="2" destOrd="0" presId="urn:microsoft.com/office/officeart/2005/8/layout/hierarchy1"/>
    <dgm:cxn modelId="{1B9ADFA4-6CF5-45FB-BCF1-1C895676B0DF}" type="presParOf" srcId="{DFBBE0FD-0887-4740-8472-64A867EFE597}" destId="{6B9B8607-53CA-4B0A-AF4F-E47D992B5C91}" srcOrd="3" destOrd="0" presId="urn:microsoft.com/office/officeart/2005/8/layout/hierarchy1"/>
    <dgm:cxn modelId="{96082097-FE56-40EB-84E1-830E925336BA}" type="presParOf" srcId="{6B9B8607-53CA-4B0A-AF4F-E47D992B5C91}" destId="{7529651F-779D-47AF-BCBF-F31AA057C8A1}" srcOrd="0" destOrd="0" presId="urn:microsoft.com/office/officeart/2005/8/layout/hierarchy1"/>
    <dgm:cxn modelId="{F944C829-3007-4BCD-9EEC-953A8FB8D453}" type="presParOf" srcId="{7529651F-779D-47AF-BCBF-F31AA057C8A1}" destId="{5DE591B2-4F96-4F5B-91FC-D9ED6B1E8FF2}" srcOrd="0" destOrd="0" presId="urn:microsoft.com/office/officeart/2005/8/layout/hierarchy1"/>
    <dgm:cxn modelId="{E21275D9-404A-45C3-868B-666400741703}" type="presParOf" srcId="{7529651F-779D-47AF-BCBF-F31AA057C8A1}" destId="{EEE53931-4758-4289-B894-8A8C5A37A5B0}" srcOrd="1" destOrd="0" presId="urn:microsoft.com/office/officeart/2005/8/layout/hierarchy1"/>
    <dgm:cxn modelId="{601D476B-3B34-43C1-A873-394AA51B340F}" type="presParOf" srcId="{6B9B8607-53CA-4B0A-AF4F-E47D992B5C91}" destId="{C7FFC6FB-E1FF-4AA2-97E1-596BD4B60BF2}" srcOrd="1" destOrd="0" presId="urn:microsoft.com/office/officeart/2005/8/layout/hierarchy1"/>
    <dgm:cxn modelId="{BFEB914C-C703-4775-A52E-80E7EFCDC6D9}" type="presParOf" srcId="{C7FFC6FB-E1FF-4AA2-97E1-596BD4B60BF2}" destId="{94F0C2BD-27CD-4B73-99A5-317BDBD27176}" srcOrd="0" destOrd="0" presId="urn:microsoft.com/office/officeart/2005/8/layout/hierarchy1"/>
    <dgm:cxn modelId="{CD89137C-6E85-45FF-BA59-A1A23A2B332E}" type="presParOf" srcId="{C7FFC6FB-E1FF-4AA2-97E1-596BD4B60BF2}" destId="{D437E9A7-9520-4A0F-8083-BD976FFB76B1}" srcOrd="1" destOrd="0" presId="urn:microsoft.com/office/officeart/2005/8/layout/hierarchy1"/>
    <dgm:cxn modelId="{149CFE7B-7422-4AB4-B3B1-6FC23B122304}" type="presParOf" srcId="{D437E9A7-9520-4A0F-8083-BD976FFB76B1}" destId="{7F4D3B54-A3F8-45FA-93DC-D7F61C72AF11}" srcOrd="0" destOrd="0" presId="urn:microsoft.com/office/officeart/2005/8/layout/hierarchy1"/>
    <dgm:cxn modelId="{BD55DC57-BF55-48D4-AEBA-185256138879}" type="presParOf" srcId="{7F4D3B54-A3F8-45FA-93DC-D7F61C72AF11}" destId="{6C9E1FA8-8DDE-431E-B2D4-E1471DF19B32}" srcOrd="0" destOrd="0" presId="urn:microsoft.com/office/officeart/2005/8/layout/hierarchy1"/>
    <dgm:cxn modelId="{410F96C4-D91B-4515-88F6-0E6F60AC4CF2}" type="presParOf" srcId="{7F4D3B54-A3F8-45FA-93DC-D7F61C72AF11}" destId="{5F87019B-4FCF-40BC-A5EF-4E24FA994E9B}" srcOrd="1" destOrd="0" presId="urn:microsoft.com/office/officeart/2005/8/layout/hierarchy1"/>
    <dgm:cxn modelId="{6391B225-A237-48E8-AEC6-09B9AEDCFAD4}" type="presParOf" srcId="{D437E9A7-9520-4A0F-8083-BD976FFB76B1}" destId="{83CB3A01-86D0-41A8-86FF-0F39D499DD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0C2BD-27CD-4B73-99A5-317BDBD27176}">
      <dsp:nvSpPr>
        <dsp:cNvPr id="0" name=""/>
        <dsp:cNvSpPr/>
      </dsp:nvSpPr>
      <dsp:spPr>
        <a:xfrm>
          <a:off x="5690060" y="1860918"/>
          <a:ext cx="955482" cy="811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827"/>
              </a:lnTo>
              <a:lnTo>
                <a:pt x="955482" y="677827"/>
              </a:lnTo>
              <a:lnTo>
                <a:pt x="955482" y="81132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09D20-E0DC-4D0D-A003-BEA290AD9A48}">
      <dsp:nvSpPr>
        <dsp:cNvPr id="0" name=""/>
        <dsp:cNvSpPr/>
      </dsp:nvSpPr>
      <dsp:spPr>
        <a:xfrm>
          <a:off x="3569976" y="762951"/>
          <a:ext cx="2120084" cy="182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08"/>
              </a:lnTo>
              <a:lnTo>
                <a:pt x="2120084" y="49408"/>
              </a:lnTo>
              <a:lnTo>
                <a:pt x="2120084" y="18290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E20ABD-50AE-4D59-93C4-30C00AECDDA6}">
      <dsp:nvSpPr>
        <dsp:cNvPr id="0" name=""/>
        <dsp:cNvSpPr/>
      </dsp:nvSpPr>
      <dsp:spPr>
        <a:xfrm>
          <a:off x="1440971" y="1758660"/>
          <a:ext cx="2436457" cy="420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997"/>
              </a:lnTo>
              <a:lnTo>
                <a:pt x="2436457" y="286997"/>
              </a:lnTo>
              <a:lnTo>
                <a:pt x="2436457" y="42049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F16294-4230-4C07-A192-14083632FB2E}">
      <dsp:nvSpPr>
        <dsp:cNvPr id="0" name=""/>
        <dsp:cNvSpPr/>
      </dsp:nvSpPr>
      <dsp:spPr>
        <a:xfrm>
          <a:off x="1270250" y="1758660"/>
          <a:ext cx="170721" cy="913582"/>
        </a:xfrm>
        <a:custGeom>
          <a:avLst/>
          <a:gdLst/>
          <a:ahLst/>
          <a:cxnLst/>
          <a:rect l="0" t="0" r="0" b="0"/>
          <a:pathLst>
            <a:path>
              <a:moveTo>
                <a:pt x="170721" y="0"/>
              </a:moveTo>
              <a:lnTo>
                <a:pt x="170721" y="780086"/>
              </a:lnTo>
              <a:lnTo>
                <a:pt x="0" y="780086"/>
              </a:lnTo>
              <a:lnTo>
                <a:pt x="0" y="91358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A53F8-CBEF-4A36-809D-9D4351287FC7}">
      <dsp:nvSpPr>
        <dsp:cNvPr id="0" name=""/>
        <dsp:cNvSpPr/>
      </dsp:nvSpPr>
      <dsp:spPr>
        <a:xfrm>
          <a:off x="1440971" y="717231"/>
          <a:ext cx="2129004" cy="91440"/>
        </a:xfrm>
        <a:custGeom>
          <a:avLst/>
          <a:gdLst/>
          <a:ahLst/>
          <a:cxnLst/>
          <a:rect l="0" t="0" r="0" b="0"/>
          <a:pathLst>
            <a:path>
              <a:moveTo>
                <a:pt x="2129004" y="45720"/>
              </a:moveTo>
              <a:lnTo>
                <a:pt x="0" y="45720"/>
              </a:lnTo>
              <a:lnTo>
                <a:pt x="0" y="12636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09FA0F-FA2E-4E73-8DEC-10AB5976AB58}">
      <dsp:nvSpPr>
        <dsp:cNvPr id="0" name=""/>
        <dsp:cNvSpPr/>
      </dsp:nvSpPr>
      <dsp:spPr>
        <a:xfrm>
          <a:off x="2849455" y="-152109"/>
          <a:ext cx="1441041" cy="9150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2E40AC-8110-4761-BFF9-F45FF4CAA100}">
      <dsp:nvSpPr>
        <dsp:cNvPr id="0" name=""/>
        <dsp:cNvSpPr/>
      </dsp:nvSpPr>
      <dsp:spPr>
        <a:xfrm>
          <a:off x="3009571" y="0"/>
          <a:ext cx="1441041" cy="9150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i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Instructional Language</a:t>
          </a:r>
        </a:p>
      </dsp:txBody>
      <dsp:txXfrm>
        <a:off x="3036372" y="26801"/>
        <a:ext cx="1387439" cy="861459"/>
      </dsp:txXfrm>
    </dsp:sp>
    <dsp:sp modelId="{3C48AA13-713A-4C58-AA63-FBBDCAD958E0}">
      <dsp:nvSpPr>
        <dsp:cNvPr id="0" name=""/>
        <dsp:cNvSpPr/>
      </dsp:nvSpPr>
      <dsp:spPr>
        <a:xfrm>
          <a:off x="720451" y="843598"/>
          <a:ext cx="1441041" cy="9150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7311E8-8105-4BA6-8AB3-20B7D51D332E}">
      <dsp:nvSpPr>
        <dsp:cNvPr id="0" name=""/>
        <dsp:cNvSpPr/>
      </dsp:nvSpPr>
      <dsp:spPr>
        <a:xfrm>
          <a:off x="880566" y="995708"/>
          <a:ext cx="1441041" cy="9150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science and technology</a:t>
          </a:r>
        </a:p>
      </dsp:txBody>
      <dsp:txXfrm>
        <a:off x="907367" y="1022509"/>
        <a:ext cx="1387439" cy="861459"/>
      </dsp:txXfrm>
    </dsp:sp>
    <dsp:sp modelId="{0DEB4C92-8EA8-4B65-A718-8D277A32188A}">
      <dsp:nvSpPr>
        <dsp:cNvPr id="0" name=""/>
        <dsp:cNvSpPr/>
      </dsp:nvSpPr>
      <dsp:spPr>
        <a:xfrm>
          <a:off x="549729" y="2672242"/>
          <a:ext cx="1441041" cy="9150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D86E2F-0DED-435E-A254-5B3465E8070B}">
      <dsp:nvSpPr>
        <dsp:cNvPr id="0" name=""/>
        <dsp:cNvSpPr/>
      </dsp:nvSpPr>
      <dsp:spPr>
        <a:xfrm>
          <a:off x="709845" y="2824352"/>
          <a:ext cx="1441041" cy="9150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school, colleges and university</a:t>
          </a:r>
        </a:p>
      </dsp:txBody>
      <dsp:txXfrm>
        <a:off x="736646" y="2851153"/>
        <a:ext cx="1387439" cy="861459"/>
      </dsp:txXfrm>
    </dsp:sp>
    <dsp:sp modelId="{3650198A-F903-4F12-87EB-541A8E2DE0C0}">
      <dsp:nvSpPr>
        <dsp:cNvPr id="0" name=""/>
        <dsp:cNvSpPr/>
      </dsp:nvSpPr>
      <dsp:spPr>
        <a:xfrm>
          <a:off x="3156908" y="2179153"/>
          <a:ext cx="1441041" cy="9150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3CA8BB-3AD0-4577-B858-A21CECD4110E}">
      <dsp:nvSpPr>
        <dsp:cNvPr id="0" name=""/>
        <dsp:cNvSpPr/>
      </dsp:nvSpPr>
      <dsp:spPr>
        <a:xfrm>
          <a:off x="3317023" y="2331263"/>
          <a:ext cx="1441041" cy="9150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providing better education</a:t>
          </a:r>
        </a:p>
      </dsp:txBody>
      <dsp:txXfrm>
        <a:off x="3343824" y="2358064"/>
        <a:ext cx="1387439" cy="861459"/>
      </dsp:txXfrm>
    </dsp:sp>
    <dsp:sp modelId="{5DE591B2-4F96-4F5B-91FC-D9ED6B1E8FF2}">
      <dsp:nvSpPr>
        <dsp:cNvPr id="0" name=""/>
        <dsp:cNvSpPr/>
      </dsp:nvSpPr>
      <dsp:spPr>
        <a:xfrm>
          <a:off x="4969540" y="945856"/>
          <a:ext cx="1441041" cy="9150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E53931-4758-4289-B894-8A8C5A37A5B0}">
      <dsp:nvSpPr>
        <dsp:cNvPr id="0" name=""/>
        <dsp:cNvSpPr/>
      </dsp:nvSpPr>
      <dsp:spPr>
        <a:xfrm>
          <a:off x="5129655" y="1097966"/>
          <a:ext cx="1441041" cy="9150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researched &amp; development</a:t>
          </a:r>
        </a:p>
      </dsp:txBody>
      <dsp:txXfrm>
        <a:off x="5156456" y="1124767"/>
        <a:ext cx="1387439" cy="861459"/>
      </dsp:txXfrm>
    </dsp:sp>
    <dsp:sp modelId="{6C9E1FA8-8DDE-431E-B2D4-E1471DF19B32}">
      <dsp:nvSpPr>
        <dsp:cNvPr id="0" name=""/>
        <dsp:cNvSpPr/>
      </dsp:nvSpPr>
      <dsp:spPr>
        <a:xfrm>
          <a:off x="5925022" y="2672242"/>
          <a:ext cx="1441041" cy="9150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87019B-4FCF-40BC-A5EF-4E24FA994E9B}">
      <dsp:nvSpPr>
        <dsp:cNvPr id="0" name=""/>
        <dsp:cNvSpPr/>
      </dsp:nvSpPr>
      <dsp:spPr>
        <a:xfrm>
          <a:off x="6085138" y="2824352"/>
          <a:ext cx="1441041" cy="9150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linking people from different countries</a:t>
          </a:r>
        </a:p>
      </dsp:txBody>
      <dsp:txXfrm>
        <a:off x="6111939" y="2851153"/>
        <a:ext cx="1387439" cy="861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3ACC-994D-84F3-1662-8F7E48CDE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13545-67AB-3464-8B0B-101663835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61BEB-BCE0-89C6-9241-700906EE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E76E-4511-47A2-BA0A-BAB43B88F455}" type="datetimeFigureOut">
              <a:rPr lang="en-SG" smtClean="0"/>
              <a:t>10/8/2023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5B5F-7D6B-31FA-E4BB-29824EF8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578F5-3844-218E-BB71-B434D562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8BA8-9D6E-4A2A-B35A-69558BEFC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29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ED60-81FB-2DE5-7B4B-9A110FE8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64CD1-8FD1-9C37-84AD-62BF2C6C3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7E50-3FE5-453E-F4E9-764DE01F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E76E-4511-47A2-BA0A-BAB43B88F455}" type="datetimeFigureOut">
              <a:rPr lang="en-SG" smtClean="0"/>
              <a:t>10/8/2023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5907-78D6-8341-3808-BCF3CEF7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D5A38-BED2-EF3A-5E55-33F91E8D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8BA8-9D6E-4A2A-B35A-69558BEFC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29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F805D-2B75-9D79-03A0-0835ACEF6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BE378-7099-B53C-F80C-39C9C35B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BC5D-904B-8B6C-7E0B-C0BB222F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E76E-4511-47A2-BA0A-BAB43B88F455}" type="datetimeFigureOut">
              <a:rPr lang="en-SG" smtClean="0"/>
              <a:t>10/8/2023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3B8E-5EB0-B7B5-F2CB-653423B40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DFED4-9A0F-E798-A715-073A937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8BA8-9D6E-4A2A-B35A-69558BEFC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485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A54E-9CDB-FB17-2D00-77DA4C17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C40E-7B8B-DB88-FB9A-CD29D8923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214B0-01FD-CEB9-B2AD-E8E8E4E7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E76E-4511-47A2-BA0A-BAB43B88F455}" type="datetimeFigureOut">
              <a:rPr lang="en-SG" smtClean="0"/>
              <a:t>10/8/2023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3D8C-472F-CCBC-B48C-1213DE20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E5E2A-FE7C-70D9-6893-FA9F8CFD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8BA8-9D6E-4A2A-B35A-69558BEFC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67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233C-70D4-CE3A-01E7-B7E6B763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54512-99F2-1094-A51F-A0334F114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68DA5-C5AF-7BC2-C4C0-66304CFB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E76E-4511-47A2-BA0A-BAB43B88F455}" type="datetimeFigureOut">
              <a:rPr lang="en-SG" smtClean="0"/>
              <a:t>10/8/2023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D92E0-EFFF-C5DA-50F6-B0DCF650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69D9B-75C7-4B3C-7815-A37A83A6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8BA8-9D6E-4A2A-B35A-69558BEFC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336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B69D-F755-1413-8275-5837A072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A793-89D1-42C4-5E52-F08CD9C26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DD6C08-B215-027B-39F3-713B619EF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B889D-17E0-20A4-BC77-08CE0D78D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E76E-4511-47A2-BA0A-BAB43B88F455}" type="datetimeFigureOut">
              <a:rPr lang="en-SG" smtClean="0"/>
              <a:t>10/8/2023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A8240-FA0C-6174-9068-2B71294F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BF4CC-8325-2C06-192F-BB973407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8BA8-9D6E-4A2A-B35A-69558BEFC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06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607C-441F-0334-14DB-5327B136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C3E94-EBEC-2093-4FAF-01DBC8748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643F9-3E45-D6ED-0168-D3D86A64D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FB7AA-48C7-B696-2389-D59F8DDDA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5AE6A-60DE-1675-995A-721D3B40B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3DDA5-1976-64A2-0A27-AEB2BE87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E76E-4511-47A2-BA0A-BAB43B88F455}" type="datetimeFigureOut">
              <a:rPr lang="en-SG" smtClean="0"/>
              <a:t>10/8/2023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5860A-246F-7651-8F92-3453D5C4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C7695-80F8-D1F7-62E0-4EBC1014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8BA8-9D6E-4A2A-B35A-69558BEFC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587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B766-8F07-9E31-0CCB-2165641E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9C60F-BFE7-57ED-C731-AE6016BB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E76E-4511-47A2-BA0A-BAB43B88F455}" type="datetimeFigureOut">
              <a:rPr lang="en-SG" smtClean="0"/>
              <a:t>10/8/2023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9E1ED-428C-CE87-6619-41AA2456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D6E72-E595-8D34-FF16-FB949E1D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8BA8-9D6E-4A2A-B35A-69558BEFC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845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F8F53-6AA8-CC21-CF41-6F95E759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E76E-4511-47A2-BA0A-BAB43B88F455}" type="datetimeFigureOut">
              <a:rPr lang="en-SG" smtClean="0"/>
              <a:t>10/8/2023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6C71C-341F-296D-B675-380A9DC3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D53D1-6962-E09E-A2D4-FA855C26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8BA8-9D6E-4A2A-B35A-69558BEFC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909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3417-3C53-07FF-D2DA-55C4B2F1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D3EC-68BE-2C70-5C0F-38AC11F08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D2F8D-89AC-DE79-F43B-2C1D6DA91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D5AB-8990-9336-ADF9-55A1DE68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E76E-4511-47A2-BA0A-BAB43B88F455}" type="datetimeFigureOut">
              <a:rPr lang="en-SG" smtClean="0"/>
              <a:t>10/8/2023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0F70E-B207-4330-B542-9A1C0DC6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FE25C-54F2-AE54-F71B-779C75E4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8BA8-9D6E-4A2A-B35A-69558BEFC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094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FD3A-10A5-76B7-13FF-7AC89A1F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EFAD5-0558-A34F-077A-A6AB3C3E5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30D49-3B84-55AB-4E59-EA02E5B96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00E29-B6DE-63D1-0A68-9F0B5BC2D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E76E-4511-47A2-BA0A-BAB43B88F455}" type="datetimeFigureOut">
              <a:rPr lang="en-SG" smtClean="0"/>
              <a:t>10/8/2023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B4B6A-AEE4-DB4E-3B20-F69D2CEA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441CC-EC6A-4434-1BA2-92F0DA40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8BA8-9D6E-4A2A-B35A-69558BEFC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258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CE3A7-A635-5C90-DA9F-71DB3F1D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4F2FC-0B61-2D9E-9674-785010FAE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97DE6-C54E-7E4B-870A-120618ADE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EE76E-4511-47A2-BA0A-BAB43B88F455}" type="datetimeFigureOut">
              <a:rPr lang="en-SG" smtClean="0"/>
              <a:t>10/8/2023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1D970-5EFB-490E-4E35-9E8AF21C8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D61FC-7CF6-F924-5155-9B62607DB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8BA8-9D6E-4A2A-B35A-69558BEFCD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85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E3AA-B3C4-1C67-6F52-DF1ADB290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84FD-EDC8-10C0-10EC-CC682BC0C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473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C1EB0D8-C853-2625-679B-79D7097AF4EC}"/>
              </a:ext>
            </a:extLst>
          </p:cNvPr>
          <p:cNvGraphicFramePr/>
          <p:nvPr/>
        </p:nvGraphicFramePr>
        <p:xfrm>
          <a:off x="2242686" y="1559293"/>
          <a:ext cx="7706628" cy="3739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67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2023-08-10T01:54:25Z</dcterms:created>
  <dcterms:modified xsi:type="dcterms:W3CDTF">2023-08-10T01:54:34Z</dcterms:modified>
</cp:coreProperties>
</file>