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5" r:id="rId6"/>
    <p:sldId id="267" r:id="rId7"/>
    <p:sldId id="257" r:id="rId8"/>
    <p:sldId id="260" r:id="rId9"/>
    <p:sldId id="263" r:id="rId10"/>
    <p:sldId id="268" r:id="rId11"/>
    <p:sldId id="25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95086-705A-4B0A-A61C-70E57F5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64" y="133634"/>
            <a:ext cx="8095871" cy="67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573184" y="4365886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E880C-F705-4886-9AAC-8FAA2693A52F}"/>
              </a:ext>
            </a:extLst>
          </p:cNvPr>
          <p:cNvSpPr txBox="1"/>
          <p:nvPr/>
        </p:nvSpPr>
        <p:spPr>
          <a:xfrm>
            <a:off x="8828948" y="4809693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REPEAT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D81-4840-4771-BA5C-A4F543DA9A00}"/>
              </a:ext>
            </a:extLst>
          </p:cNvPr>
          <p:cNvCxnSpPr>
            <a:cxnSpLocks/>
          </p:cNvCxnSpPr>
          <p:nvPr/>
        </p:nvCxnSpPr>
        <p:spPr>
          <a:xfrm flipH="1">
            <a:off x="10019291" y="102755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8D8D7-8BF4-4B31-B0E7-F4387A8129FA}"/>
              </a:ext>
            </a:extLst>
          </p:cNvPr>
          <p:cNvCxnSpPr>
            <a:cxnSpLocks/>
          </p:cNvCxnSpPr>
          <p:nvPr/>
        </p:nvCxnSpPr>
        <p:spPr>
          <a:xfrm flipH="1">
            <a:off x="8293993" y="1723927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8E19241-8C7C-4318-9D68-6087431F5122}"/>
              </a:ext>
            </a:extLst>
          </p:cNvPr>
          <p:cNvSpPr/>
          <p:nvPr/>
        </p:nvSpPr>
        <p:spPr>
          <a:xfrm>
            <a:off x="8725584" y="909791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E565-B3F8-40EE-9998-7AE99F1434C2}"/>
              </a:ext>
            </a:extLst>
          </p:cNvPr>
          <p:cNvSpPr txBox="1"/>
          <p:nvPr/>
        </p:nvSpPr>
        <p:spPr>
          <a:xfrm>
            <a:off x="8981348" y="1353598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SYSYEM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30843-5F5F-440D-8160-758842F2B9CF}"/>
              </a:ext>
            </a:extLst>
          </p:cNvPr>
          <p:cNvSpPr/>
          <p:nvPr/>
        </p:nvSpPr>
        <p:spPr>
          <a:xfrm>
            <a:off x="400697" y="2410066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8E55E-96A6-4A6F-8CE8-AD8CD1EE25D7}"/>
              </a:ext>
            </a:extLst>
          </p:cNvPr>
          <p:cNvCxnSpPr>
            <a:cxnSpLocks/>
          </p:cNvCxnSpPr>
          <p:nvPr/>
        </p:nvCxnSpPr>
        <p:spPr>
          <a:xfrm>
            <a:off x="400697" y="4238866"/>
            <a:ext cx="18288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30BA26-476E-4874-A2A1-18CBC1C17746}"/>
              </a:ext>
            </a:extLst>
          </p:cNvPr>
          <p:cNvSpPr/>
          <p:nvPr/>
        </p:nvSpPr>
        <p:spPr>
          <a:xfrm>
            <a:off x="2704417" y="4603179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AB6301A-7D93-4A72-9FF2-38E55E9B527A}"/>
              </a:ext>
            </a:extLst>
          </p:cNvPr>
          <p:cNvSpPr/>
          <p:nvPr/>
        </p:nvSpPr>
        <p:spPr>
          <a:xfrm rot="16676921">
            <a:off x="3708669" y="4544270"/>
            <a:ext cx="358848" cy="142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913E5-D7FA-4FC7-99A4-6B6B032A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82" y="361627"/>
            <a:ext cx="6453435" cy="61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DEAE-1ADC-4CBD-B3B8-9FCE6582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9" y="613865"/>
            <a:ext cx="6691531" cy="5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56" y="305122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DEFFB-6206-4CA6-A560-9963EA8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252537"/>
            <a:ext cx="5229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High level</vt:lpstr>
      <vt:lpstr>PowerPoint Presentation</vt:lpstr>
      <vt:lpstr>PowerPoint Presentation</vt:lpstr>
      <vt:lpstr>Detailed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13</cp:revision>
  <dcterms:created xsi:type="dcterms:W3CDTF">2022-12-02T08:48:32Z</dcterms:created>
  <dcterms:modified xsi:type="dcterms:W3CDTF">2023-01-19T05:13:07Z</dcterms:modified>
</cp:coreProperties>
</file>