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E6DC6-73C7-4818-9CB3-E39E0BF5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1D9189-AD7D-46CC-A51C-522D994230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2220D-B4E5-459D-8B20-A3499C514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77DE-86EB-4760-86BD-09F56F36472D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4D44D-9BA6-4718-9584-B3C73DB3D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E1CE3-54BE-4774-8C0D-8D537BC08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1349E-F93E-4D98-AB3A-FEA27047D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32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B0FAC-26A1-4098-A1F1-74B6A4B4F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6E902A-1E99-4938-A5BD-9A30E1745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36BDD-85EA-4F30-AAFD-A512084C1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77DE-86EB-4760-86BD-09F56F36472D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2184C-7DB8-4F0F-9CD4-E3AA876F1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7BF05-E688-4E2A-B0C2-F93739AFB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1349E-F93E-4D98-AB3A-FEA27047D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951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AD53DD-4BE7-420C-91D1-CFE9AC8987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0D2FEE-A9F7-43A4-BBF2-F9A3BCB53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38746-E183-4DA1-9362-F44EC2CBB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77DE-86EB-4760-86BD-09F56F36472D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229A1-7363-4754-BBAC-019C0A35D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C1711-0958-4422-A60E-73553DDC3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1349E-F93E-4D98-AB3A-FEA27047D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118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44EF0-AC63-4950-8757-7AB89F0FE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8CC50-E26B-4559-ABB7-30F15FC28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9CFF2-80C5-49F5-BC3D-EF1C22D98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77DE-86EB-4760-86BD-09F56F36472D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697E3-9890-43CA-98DC-28218A265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A967C-787D-41BA-8A67-29BF6CB79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1349E-F93E-4D98-AB3A-FEA27047D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72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6AAC1-C3D2-41CE-85BD-D3FF7B42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2BB95-B89B-494B-97AE-5A20BA367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A5CCF-DC2B-42CD-920A-625C0593E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77DE-86EB-4760-86BD-09F56F36472D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89347-246C-4A76-B983-B8F056ACA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4AB45-3ED0-475F-8650-B67072F34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1349E-F93E-4D98-AB3A-FEA27047D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82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64150-3CA6-4621-9678-D3C72D4A1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35B82-AF17-4F67-AC41-E0C9B02EAC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457F49-555C-4D61-97B9-83159CE16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6D88B-B38B-4C00-A9BD-09ADBADAB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77DE-86EB-4760-86BD-09F56F36472D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1D4CE3-C306-4950-9EBD-CA82FE982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2912A-A1D7-4A0E-B93F-A85E5AD97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1349E-F93E-4D98-AB3A-FEA27047D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032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BF320-1472-4C72-914B-A5E606D30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31147-0123-42D7-8826-1A1D9A73D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6674D3-9506-444A-8E79-C984A5FB6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045A0E-043B-46AF-B087-422C784E8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F1A257-4750-4AA6-8D24-0CBC6B3FA8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32557E-6A3D-410B-BFB7-1DE16C9C6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77DE-86EB-4760-86BD-09F56F36472D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5F5677-31C4-42BB-962A-5562D946C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CDC6C6-9D2B-44A7-A05D-22D8C9489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1349E-F93E-4D98-AB3A-FEA27047D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097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28020-0C0C-4293-A160-04D33CB42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D1F0B0-66F5-4C5A-8919-AC401D339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77DE-86EB-4760-86BD-09F56F36472D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9C29D-CF57-4CF6-A4C9-2F547EEA1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65B521-7F73-44D7-84C9-7165BBD78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1349E-F93E-4D98-AB3A-FEA27047D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800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CBFF4E-3BB0-41F0-ACED-68BD0BE13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77DE-86EB-4760-86BD-09F56F36472D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E6AC03-8364-4281-965D-794078BC7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657BD3-B3F9-47F0-A440-AB90C1BC0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1349E-F93E-4D98-AB3A-FEA27047D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1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53F3F-42E4-4923-B52A-372BAE07B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2AB8B-8019-4FC8-83DA-6CA306D8A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54419B-6080-4442-9335-0F53E4E2E5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1ED51-6607-47DB-B43A-952F50951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77DE-86EB-4760-86BD-09F56F36472D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DFF4B-057D-4664-A9AF-9C0D86365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BB9202-42BC-4874-BA62-D1D6C46F7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1349E-F93E-4D98-AB3A-FEA27047D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03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13006-FC2B-46C1-9EF6-A3BFC874D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9652D9-3858-4D11-BEB8-6BF9633B81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D0544C-6F7B-4F25-B9D8-33632B507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C9699-29B1-4A8F-B376-8602EAC28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77DE-86EB-4760-86BD-09F56F36472D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012E11-7A02-4BA5-AFB6-363560FCE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B1567-7A12-4DED-9315-0C07E64E7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1349E-F93E-4D98-AB3A-FEA27047D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12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72ABB1-03F2-4D1A-B182-5598EC2D3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A9195-8922-4ED1-B1B2-4555EAC4E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B890D-7517-4CCD-9481-811561594F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077DE-86EB-4760-86BD-09F56F36472D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0072A-5883-4408-B2B9-74BB49D3B7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D4892-2949-4694-91B9-37E5AAF67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1349E-F93E-4D98-AB3A-FEA27047D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27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AC3C3-53AF-435D-8AE3-450DFB1ED9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0D9E53-F071-407C-8046-7A21F935A7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805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80E636-E595-41FA-8742-BC1048ED6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550" y="385762"/>
            <a:ext cx="4914900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355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AE9B8B4-D7D7-46AC-9648-BA92763CD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925" y="284328"/>
            <a:ext cx="10974201" cy="647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991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B3B9B2-6749-4686-AD35-ACB77256E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6453435" cy="61347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67A69E-0738-44B3-8D36-D05D1DA89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343" y="-1"/>
            <a:ext cx="5900658" cy="624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830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C7C411A-7FF6-4365-B951-2F18B5CC188C}"/>
              </a:ext>
            </a:extLst>
          </p:cNvPr>
          <p:cNvCxnSpPr>
            <a:cxnSpLocks/>
          </p:cNvCxnSpPr>
          <p:nvPr/>
        </p:nvCxnSpPr>
        <p:spPr>
          <a:xfrm>
            <a:off x="2534619" y="2211737"/>
            <a:ext cx="0" cy="1420678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D56F7A0-0DD4-4580-A120-CE3EE870B968}"/>
              </a:ext>
            </a:extLst>
          </p:cNvPr>
          <p:cNvSpPr/>
          <p:nvPr/>
        </p:nvSpPr>
        <p:spPr>
          <a:xfrm>
            <a:off x="1620219" y="2922076"/>
            <a:ext cx="1828800" cy="18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1DE2F0-70CD-4526-94D0-953BFECB7A2F}"/>
              </a:ext>
            </a:extLst>
          </p:cNvPr>
          <p:cNvSpPr/>
          <p:nvPr/>
        </p:nvSpPr>
        <p:spPr>
          <a:xfrm>
            <a:off x="1368650" y="3632415"/>
            <a:ext cx="2331937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8D24B2F4-D525-40AE-8FE7-EB6BDA12C435}"/>
              </a:ext>
            </a:extLst>
          </p:cNvPr>
          <p:cNvSpPr/>
          <p:nvPr/>
        </p:nvSpPr>
        <p:spPr>
          <a:xfrm>
            <a:off x="3700586" y="1054219"/>
            <a:ext cx="2395399" cy="1157518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3E382DF-292B-4AC4-83D7-5175BE806854}"/>
              </a:ext>
            </a:extLst>
          </p:cNvPr>
          <p:cNvSpPr/>
          <p:nvPr/>
        </p:nvSpPr>
        <p:spPr>
          <a:xfrm>
            <a:off x="4792959" y="4417687"/>
            <a:ext cx="2062038" cy="9692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230AFA-6692-43C5-A838-F1E762CDE0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-1" r="-8177" b="27194"/>
          <a:stretch/>
        </p:blipFill>
        <p:spPr>
          <a:xfrm>
            <a:off x="4872418" y="1414092"/>
            <a:ext cx="1067969" cy="597081"/>
          </a:xfrm>
          <a:prstGeom prst="rect">
            <a:avLst/>
          </a:prstGeom>
        </p:spPr>
      </p:pic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127C05EF-9921-4E7A-A67D-86853ADF73B5}"/>
              </a:ext>
            </a:extLst>
          </p:cNvPr>
          <p:cNvSpPr/>
          <p:nvPr/>
        </p:nvSpPr>
        <p:spPr>
          <a:xfrm>
            <a:off x="6283577" y="5098941"/>
            <a:ext cx="620260" cy="247018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376560B8-763F-4C6F-A4B6-6FD208CD7E00}"/>
              </a:ext>
            </a:extLst>
          </p:cNvPr>
          <p:cNvSpPr/>
          <p:nvPr/>
        </p:nvSpPr>
        <p:spPr>
          <a:xfrm rot="10800000">
            <a:off x="6274536" y="4783163"/>
            <a:ext cx="620260" cy="247018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Off-page Connector 31">
            <a:extLst>
              <a:ext uri="{FF2B5EF4-FFF2-40B4-BE49-F238E27FC236}">
                <a16:creationId xmlns:a16="http://schemas.microsoft.com/office/drawing/2014/main" id="{8DF8B7CF-214B-4A74-865C-E7EEC5E5828F}"/>
              </a:ext>
            </a:extLst>
          </p:cNvPr>
          <p:cNvSpPr/>
          <p:nvPr/>
        </p:nvSpPr>
        <p:spPr>
          <a:xfrm rot="16200000" flipH="1">
            <a:off x="1800302" y="3828037"/>
            <a:ext cx="1265178" cy="2444172"/>
          </a:xfrm>
          <a:prstGeom prst="flowChartOffpage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A79456F7-D5E1-4F40-A681-3E39572BCD17}"/>
              </a:ext>
            </a:extLst>
          </p:cNvPr>
          <p:cNvSpPr/>
          <p:nvPr/>
        </p:nvSpPr>
        <p:spPr>
          <a:xfrm>
            <a:off x="6418097" y="898590"/>
            <a:ext cx="1225296" cy="1225658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58EC6F50-1ECB-4CEE-B48B-73E1B3DA38DD}"/>
              </a:ext>
            </a:extLst>
          </p:cNvPr>
          <p:cNvSpPr/>
          <p:nvPr/>
        </p:nvSpPr>
        <p:spPr>
          <a:xfrm>
            <a:off x="6589689" y="1054219"/>
            <a:ext cx="914400" cy="9144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Summing Junction 4">
            <a:extLst>
              <a:ext uri="{FF2B5EF4-FFF2-40B4-BE49-F238E27FC236}">
                <a16:creationId xmlns:a16="http://schemas.microsoft.com/office/drawing/2014/main" id="{8A822004-C1FD-4076-814C-0A778E631ED8}"/>
              </a:ext>
            </a:extLst>
          </p:cNvPr>
          <p:cNvSpPr/>
          <p:nvPr/>
        </p:nvSpPr>
        <p:spPr>
          <a:xfrm>
            <a:off x="351287" y="128403"/>
            <a:ext cx="1225296" cy="1225296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48EFB5E-CE10-4ABF-A875-B0384B0035BB}"/>
              </a:ext>
            </a:extLst>
          </p:cNvPr>
          <p:cNvCxnSpPr>
            <a:cxnSpLocks/>
          </p:cNvCxnSpPr>
          <p:nvPr/>
        </p:nvCxnSpPr>
        <p:spPr>
          <a:xfrm flipH="1">
            <a:off x="9714491" y="2124248"/>
            <a:ext cx="1331" cy="3221711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01488DF-FFC1-47FC-A6F1-4114B1FA3A32}"/>
              </a:ext>
            </a:extLst>
          </p:cNvPr>
          <p:cNvCxnSpPr>
            <a:cxnSpLocks/>
          </p:cNvCxnSpPr>
          <p:nvPr/>
        </p:nvCxnSpPr>
        <p:spPr>
          <a:xfrm flipH="1">
            <a:off x="7989193" y="3745420"/>
            <a:ext cx="3424664" cy="0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Flowchart: Decision 2">
            <a:extLst>
              <a:ext uri="{FF2B5EF4-FFF2-40B4-BE49-F238E27FC236}">
                <a16:creationId xmlns:a16="http://schemas.microsoft.com/office/drawing/2014/main" id="{894AF778-3906-4228-90CD-3997E2AD25D8}"/>
              </a:ext>
            </a:extLst>
          </p:cNvPr>
          <p:cNvSpPr/>
          <p:nvPr/>
        </p:nvSpPr>
        <p:spPr>
          <a:xfrm>
            <a:off x="8787125" y="3132772"/>
            <a:ext cx="1828800" cy="122529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D48274-F408-4E58-8C7B-2C738F5CFFCF}"/>
              </a:ext>
            </a:extLst>
          </p:cNvPr>
          <p:cNvSpPr txBox="1"/>
          <p:nvPr/>
        </p:nvSpPr>
        <p:spPr>
          <a:xfrm>
            <a:off x="9472049" y="3356773"/>
            <a:ext cx="779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/>
              <a:t>IF</a:t>
            </a:r>
          </a:p>
        </p:txBody>
      </p:sp>
    </p:spTree>
    <p:extLst>
      <p:ext uri="{BB962C8B-B14F-4D97-AF65-F5344CB8AC3E}">
        <p14:creationId xmlns:p14="http://schemas.microsoft.com/office/powerpoint/2010/main" val="31210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0">
            <a:extLst>
              <a:ext uri="{FF2B5EF4-FFF2-40B4-BE49-F238E27FC236}">
                <a16:creationId xmlns:a16="http://schemas.microsoft.com/office/drawing/2014/main" id="{CFD107E3-4C74-4B10-931E-72CD9D8CE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838" y="1362443"/>
            <a:ext cx="3074526" cy="3074526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E73FF380-DA72-4FC3-9D28-88185AFC53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88" y="119843"/>
            <a:ext cx="3744617" cy="3744617"/>
          </a:xfrm>
          <a:prstGeom prst="rect">
            <a:avLst/>
          </a:prstGeom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B06C5FDC-E008-498A-80A2-04DF225746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882" y="1362443"/>
            <a:ext cx="1193109" cy="1193109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CEA91D39-2448-48D7-8A68-753A91CE94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176" y="3746337"/>
            <a:ext cx="2721445" cy="2721445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8981669B-05E0-4947-BEA0-FD0280CC7C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877" y="4436969"/>
            <a:ext cx="986041" cy="98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90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Moeidriss101@outlook.com</dc:creator>
  <cp:lastModifiedBy>Moeidriss101@outlook.com</cp:lastModifiedBy>
  <cp:revision>8</cp:revision>
  <dcterms:created xsi:type="dcterms:W3CDTF">2022-12-02T08:48:32Z</dcterms:created>
  <dcterms:modified xsi:type="dcterms:W3CDTF">2022-12-09T16:38:02Z</dcterms:modified>
</cp:coreProperties>
</file>