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4" r:id="rId5"/>
    <p:sldId id="265" r:id="rId6"/>
    <p:sldId id="267" r:id="rId7"/>
    <p:sldId id="257" r:id="rId8"/>
    <p:sldId id="260" r:id="rId9"/>
    <p:sldId id="263" r:id="rId10"/>
    <p:sldId id="268" r:id="rId11"/>
    <p:sldId id="259" r:id="rId12"/>
    <p:sldId id="270" r:id="rId13"/>
    <p:sldId id="262" r:id="rId14"/>
    <p:sldId id="269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6DC6-73C7-4818-9CB3-E39E0BF5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D9189-AD7D-46CC-A51C-522D99423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220D-B4E5-459D-8B20-A3499C51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4D44D-9BA6-4718-9584-B3C73DB3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E1CE3-54BE-4774-8C0D-8D537BC0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0FAC-26A1-4098-A1F1-74B6A4B4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E902A-1E99-4938-A5BD-9A30E1745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6BDD-85EA-4F30-AAFD-A512084C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2184C-7DB8-4F0F-9CD4-E3AA876F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BF05-E688-4E2A-B0C2-F93739AF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5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D53DD-4BE7-420C-91D1-CFE9AC898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D2FEE-A9F7-43A4-BBF2-F9A3BCB53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38746-E183-4DA1-9362-F44EC2CB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229A1-7363-4754-BBAC-019C0A35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C1711-0958-4422-A60E-73553DDC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1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4EF0-AC63-4950-8757-7AB89F0F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8CC50-E26B-4559-ABB7-30F15FC2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9CFF2-80C5-49F5-BC3D-EF1C22D9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697E3-9890-43CA-98DC-28218A26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A967C-787D-41BA-8A67-29BF6CB7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7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AAC1-C3D2-41CE-85BD-D3FF7B42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2BB95-B89B-494B-97AE-5A20BA367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A5CCF-DC2B-42CD-920A-625C0593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89347-246C-4A76-B983-B8F056AC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4AB45-3ED0-475F-8650-B67072F3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8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4150-3CA6-4621-9678-D3C72D4A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5B82-AF17-4F67-AC41-E0C9B02EA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57F49-555C-4D61-97B9-83159CE16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6D88B-B38B-4C00-A9BD-09ADBADA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D4CE3-C306-4950-9EBD-CA82FE98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2912A-A1D7-4A0E-B93F-A85E5AD9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3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F320-1472-4C72-914B-A5E606D3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1147-0123-42D7-8826-1A1D9A73D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674D3-9506-444A-8E79-C984A5FB6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45A0E-043B-46AF-B087-422C784E8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1A257-4750-4AA6-8D24-0CBC6B3FA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2557E-6A3D-410B-BFB7-1DE16C9C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F5677-31C4-42BB-962A-5562D946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DC6C6-9D2B-44A7-A05D-22D8C948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9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8020-0C0C-4293-A160-04D33CB4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1F0B0-66F5-4C5A-8919-AC401D33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9C29D-CF57-4CF6-A4C9-2F547EEA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5B521-7F73-44D7-84C9-7165BBD7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0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BFF4E-3BB0-41F0-ACED-68BD0BE1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6AC03-8364-4281-965D-794078BC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57BD3-B3F9-47F0-A440-AB90C1BC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1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3F3F-42E4-4923-B52A-372BAE07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AB8B-8019-4FC8-83DA-6CA306D8A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4419B-6080-4442-9335-0F53E4E2E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1ED51-6607-47DB-B43A-952F5095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FF4B-057D-4664-A9AF-9C0D8636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B9202-42BC-4874-BA62-D1D6C46F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3006-FC2B-46C1-9EF6-A3BFC874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652D9-3858-4D11-BEB8-6BF9633B8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0544C-6F7B-4F25-B9D8-33632B507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C9699-29B1-4A8F-B376-8602EAC2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12E11-7A02-4BA5-AFB6-363560FC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B1567-7A12-4DED-9315-0C07E64E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1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2ABB1-03F2-4D1A-B182-5598EC2D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A9195-8922-4ED1-B1B2-4555EAC4E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B890D-7517-4CCD-9481-811561594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77DE-86EB-4760-86BD-09F56F36472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0072A-5883-4408-B2B9-74BB49D3B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D4892-2949-4694-91B9-37E5AAF67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7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C3C3-53AF-435D-8AE3-450DFB1ED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D9E53-F071-407C-8046-7A21F935A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05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D95086-705A-4B0A-A61C-70E57F59F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064" y="133634"/>
            <a:ext cx="8095871" cy="672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4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C7C411A-7FF6-4365-B951-2F18B5CC188C}"/>
              </a:ext>
            </a:extLst>
          </p:cNvPr>
          <p:cNvCxnSpPr>
            <a:cxnSpLocks/>
          </p:cNvCxnSpPr>
          <p:nvPr/>
        </p:nvCxnSpPr>
        <p:spPr>
          <a:xfrm>
            <a:off x="2534619" y="2211737"/>
            <a:ext cx="0" cy="142067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6F7A0-0DD4-4580-A120-CE3EE870B968}"/>
              </a:ext>
            </a:extLst>
          </p:cNvPr>
          <p:cNvSpPr/>
          <p:nvPr/>
        </p:nvSpPr>
        <p:spPr>
          <a:xfrm>
            <a:off x="1620219" y="2922076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1DE2F0-70CD-4526-94D0-953BFECB7A2F}"/>
              </a:ext>
            </a:extLst>
          </p:cNvPr>
          <p:cNvSpPr/>
          <p:nvPr/>
        </p:nvSpPr>
        <p:spPr>
          <a:xfrm>
            <a:off x="1368650" y="3632415"/>
            <a:ext cx="2331937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D24B2F4-D525-40AE-8FE7-EB6BDA12C435}"/>
              </a:ext>
            </a:extLst>
          </p:cNvPr>
          <p:cNvSpPr/>
          <p:nvPr/>
        </p:nvSpPr>
        <p:spPr>
          <a:xfrm>
            <a:off x="3700586" y="1054219"/>
            <a:ext cx="2395399" cy="115751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E382DF-292B-4AC4-83D7-5175BE806854}"/>
              </a:ext>
            </a:extLst>
          </p:cNvPr>
          <p:cNvSpPr/>
          <p:nvPr/>
        </p:nvSpPr>
        <p:spPr>
          <a:xfrm>
            <a:off x="4792959" y="4417687"/>
            <a:ext cx="2062038" cy="969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230AFA-6692-43C5-A838-F1E762CDE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-1" r="-8177" b="27194"/>
          <a:stretch/>
        </p:blipFill>
        <p:spPr>
          <a:xfrm>
            <a:off x="4872418" y="1414092"/>
            <a:ext cx="1067969" cy="597081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27C05EF-9921-4E7A-A67D-86853ADF73B5}"/>
              </a:ext>
            </a:extLst>
          </p:cNvPr>
          <p:cNvSpPr/>
          <p:nvPr/>
        </p:nvSpPr>
        <p:spPr>
          <a:xfrm>
            <a:off x="6283577" y="5098941"/>
            <a:ext cx="620260" cy="24701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76560B8-763F-4C6F-A4B6-6FD208CD7E00}"/>
              </a:ext>
            </a:extLst>
          </p:cNvPr>
          <p:cNvSpPr/>
          <p:nvPr/>
        </p:nvSpPr>
        <p:spPr>
          <a:xfrm rot="10800000">
            <a:off x="6274536" y="4783163"/>
            <a:ext cx="620260" cy="24701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Off-page Connector 31">
            <a:extLst>
              <a:ext uri="{FF2B5EF4-FFF2-40B4-BE49-F238E27FC236}">
                <a16:creationId xmlns:a16="http://schemas.microsoft.com/office/drawing/2014/main" id="{8DF8B7CF-214B-4A74-865C-E7EEC5E5828F}"/>
              </a:ext>
            </a:extLst>
          </p:cNvPr>
          <p:cNvSpPr/>
          <p:nvPr/>
        </p:nvSpPr>
        <p:spPr>
          <a:xfrm rot="16200000" flipH="1">
            <a:off x="1800302" y="3828037"/>
            <a:ext cx="1265178" cy="2444172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79456F7-D5E1-4F40-A681-3E39572BCD17}"/>
              </a:ext>
            </a:extLst>
          </p:cNvPr>
          <p:cNvSpPr/>
          <p:nvPr/>
        </p:nvSpPr>
        <p:spPr>
          <a:xfrm>
            <a:off x="6418097" y="898590"/>
            <a:ext cx="1225296" cy="122565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8EC6F50-1ECB-4CEE-B48B-73E1B3DA38DD}"/>
              </a:ext>
            </a:extLst>
          </p:cNvPr>
          <p:cNvSpPr/>
          <p:nvPr/>
        </p:nvSpPr>
        <p:spPr>
          <a:xfrm>
            <a:off x="6589689" y="1054219"/>
            <a:ext cx="914400" cy="9144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4">
            <a:extLst>
              <a:ext uri="{FF2B5EF4-FFF2-40B4-BE49-F238E27FC236}">
                <a16:creationId xmlns:a16="http://schemas.microsoft.com/office/drawing/2014/main" id="{8A822004-C1FD-4076-814C-0A778E631ED8}"/>
              </a:ext>
            </a:extLst>
          </p:cNvPr>
          <p:cNvSpPr/>
          <p:nvPr/>
        </p:nvSpPr>
        <p:spPr>
          <a:xfrm>
            <a:off x="351287" y="128403"/>
            <a:ext cx="1225296" cy="1225296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8EFB5E-CE10-4ABF-A875-B0384B0035BB}"/>
              </a:ext>
            </a:extLst>
          </p:cNvPr>
          <p:cNvCxnSpPr>
            <a:cxnSpLocks/>
          </p:cNvCxnSpPr>
          <p:nvPr/>
        </p:nvCxnSpPr>
        <p:spPr>
          <a:xfrm flipH="1">
            <a:off x="9714491" y="-18874"/>
            <a:ext cx="1331" cy="322171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1488DF-FFC1-47FC-A6F1-4114B1FA3A32}"/>
              </a:ext>
            </a:extLst>
          </p:cNvPr>
          <p:cNvCxnSpPr>
            <a:cxnSpLocks/>
          </p:cNvCxnSpPr>
          <p:nvPr/>
        </p:nvCxnSpPr>
        <p:spPr>
          <a:xfrm flipH="1">
            <a:off x="7989193" y="1602298"/>
            <a:ext cx="342466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894AF778-3906-4228-90CD-3997E2AD25D8}"/>
              </a:ext>
            </a:extLst>
          </p:cNvPr>
          <p:cNvSpPr/>
          <p:nvPr/>
        </p:nvSpPr>
        <p:spPr>
          <a:xfrm>
            <a:off x="8787125" y="989650"/>
            <a:ext cx="1828800" cy="122529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D48274-F408-4E58-8C7B-2C738F5CFFCF}"/>
              </a:ext>
            </a:extLst>
          </p:cNvPr>
          <p:cNvSpPr txBox="1"/>
          <p:nvPr/>
        </p:nvSpPr>
        <p:spPr>
          <a:xfrm>
            <a:off x="9472049" y="1213651"/>
            <a:ext cx="77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/>
              <a:t>IF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8023AD-2B37-44B5-B895-08923EA07627}"/>
              </a:ext>
            </a:extLst>
          </p:cNvPr>
          <p:cNvCxnSpPr>
            <a:cxnSpLocks/>
          </p:cNvCxnSpPr>
          <p:nvPr/>
        </p:nvCxnSpPr>
        <p:spPr>
          <a:xfrm flipH="1">
            <a:off x="9866891" y="3558850"/>
            <a:ext cx="1331" cy="322171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D0140-56C9-42E6-B2EE-685806EB7765}"/>
              </a:ext>
            </a:extLst>
          </p:cNvPr>
          <p:cNvCxnSpPr>
            <a:cxnSpLocks/>
          </p:cNvCxnSpPr>
          <p:nvPr/>
        </p:nvCxnSpPr>
        <p:spPr>
          <a:xfrm flipH="1">
            <a:off x="8141593" y="5180022"/>
            <a:ext cx="342466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D1D937C6-6960-44AF-B040-E59F354A795B}"/>
              </a:ext>
            </a:extLst>
          </p:cNvPr>
          <p:cNvSpPr/>
          <p:nvPr/>
        </p:nvSpPr>
        <p:spPr>
          <a:xfrm>
            <a:off x="8939525" y="4567374"/>
            <a:ext cx="1828800" cy="122529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F8C744-654F-43D5-AA9B-7611CF512144}"/>
              </a:ext>
            </a:extLst>
          </p:cNvPr>
          <p:cNvSpPr txBox="1"/>
          <p:nvPr/>
        </p:nvSpPr>
        <p:spPr>
          <a:xfrm>
            <a:off x="9213605" y="4882960"/>
            <a:ext cx="126354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1210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C7C411A-7FF6-4365-B951-2F18B5CC188C}"/>
              </a:ext>
            </a:extLst>
          </p:cNvPr>
          <p:cNvCxnSpPr>
            <a:cxnSpLocks/>
          </p:cNvCxnSpPr>
          <p:nvPr/>
        </p:nvCxnSpPr>
        <p:spPr>
          <a:xfrm>
            <a:off x="2550763" y="2211737"/>
            <a:ext cx="0" cy="142067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6F7A0-0DD4-4580-A120-CE3EE870B968}"/>
              </a:ext>
            </a:extLst>
          </p:cNvPr>
          <p:cNvSpPr/>
          <p:nvPr/>
        </p:nvSpPr>
        <p:spPr>
          <a:xfrm>
            <a:off x="1636363" y="2922076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1DE2F0-70CD-4526-94D0-953BFECB7A2F}"/>
              </a:ext>
            </a:extLst>
          </p:cNvPr>
          <p:cNvSpPr/>
          <p:nvPr/>
        </p:nvSpPr>
        <p:spPr>
          <a:xfrm>
            <a:off x="1368650" y="3632415"/>
            <a:ext cx="2331937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8023AD-2B37-44B5-B895-08923EA07627}"/>
              </a:ext>
            </a:extLst>
          </p:cNvPr>
          <p:cNvCxnSpPr>
            <a:cxnSpLocks/>
          </p:cNvCxnSpPr>
          <p:nvPr/>
        </p:nvCxnSpPr>
        <p:spPr>
          <a:xfrm flipH="1">
            <a:off x="9866891" y="3558850"/>
            <a:ext cx="1331" cy="322171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D0140-56C9-42E6-B2EE-685806EB7765}"/>
              </a:ext>
            </a:extLst>
          </p:cNvPr>
          <p:cNvCxnSpPr>
            <a:cxnSpLocks/>
          </p:cNvCxnSpPr>
          <p:nvPr/>
        </p:nvCxnSpPr>
        <p:spPr>
          <a:xfrm flipH="1">
            <a:off x="8141593" y="5180022"/>
            <a:ext cx="342466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D1D937C6-6960-44AF-B040-E59F354A795B}"/>
              </a:ext>
            </a:extLst>
          </p:cNvPr>
          <p:cNvSpPr/>
          <p:nvPr/>
        </p:nvSpPr>
        <p:spPr>
          <a:xfrm>
            <a:off x="2197203" y="1985715"/>
            <a:ext cx="721263" cy="73265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AEF237-D532-4264-B439-97F171CA512B}"/>
              </a:ext>
            </a:extLst>
          </p:cNvPr>
          <p:cNvCxnSpPr>
            <a:cxnSpLocks/>
          </p:cNvCxnSpPr>
          <p:nvPr/>
        </p:nvCxnSpPr>
        <p:spPr>
          <a:xfrm rot="10800000">
            <a:off x="6224767" y="4890248"/>
            <a:ext cx="0" cy="142067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15567-D114-4918-AE52-23023A328C2C}"/>
              </a:ext>
            </a:extLst>
          </p:cNvPr>
          <p:cNvSpPr/>
          <p:nvPr/>
        </p:nvSpPr>
        <p:spPr>
          <a:xfrm rot="10800000">
            <a:off x="5310367" y="3857035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E32E7B-85AC-4220-AB42-DE83B111D225}"/>
              </a:ext>
            </a:extLst>
          </p:cNvPr>
          <p:cNvSpPr/>
          <p:nvPr/>
        </p:nvSpPr>
        <p:spPr>
          <a:xfrm rot="10800000">
            <a:off x="5042654" y="3195128"/>
            <a:ext cx="2331937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BE63AB-98EC-475B-AFD7-BB5CEF80FBAE}"/>
              </a:ext>
            </a:extLst>
          </p:cNvPr>
          <p:cNvCxnSpPr>
            <a:cxnSpLocks/>
          </p:cNvCxnSpPr>
          <p:nvPr/>
        </p:nvCxnSpPr>
        <p:spPr>
          <a:xfrm flipV="1">
            <a:off x="6377167" y="484322"/>
            <a:ext cx="0" cy="30084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2C63A96-C321-49A4-A669-E93A136F8D35}"/>
              </a:ext>
            </a:extLst>
          </p:cNvPr>
          <p:cNvSpPr/>
          <p:nvPr/>
        </p:nvSpPr>
        <p:spPr>
          <a:xfrm rot="10800000">
            <a:off x="5462767" y="1038923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D585C2F8-F5E6-41C0-852A-E89636041CE6}"/>
              </a:ext>
            </a:extLst>
          </p:cNvPr>
          <p:cNvSpPr/>
          <p:nvPr/>
        </p:nvSpPr>
        <p:spPr>
          <a:xfrm>
            <a:off x="6014305" y="71683"/>
            <a:ext cx="721263" cy="73265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4B4AEC51-8CFC-4AFE-BF9F-8886476AC184}"/>
              </a:ext>
            </a:extLst>
          </p:cNvPr>
          <p:cNvSpPr/>
          <p:nvPr/>
        </p:nvSpPr>
        <p:spPr>
          <a:xfrm>
            <a:off x="6021409" y="3146157"/>
            <a:ext cx="721263" cy="73265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0E71C3FA-0483-4C1D-9E34-B293EAF5EDAE}"/>
              </a:ext>
            </a:extLst>
          </p:cNvPr>
          <p:cNvSpPr/>
          <p:nvPr/>
        </p:nvSpPr>
        <p:spPr>
          <a:xfrm>
            <a:off x="5883217" y="5897746"/>
            <a:ext cx="721263" cy="73265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8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8023AD-2B37-44B5-B895-08923EA07627}"/>
              </a:ext>
            </a:extLst>
          </p:cNvPr>
          <p:cNvCxnSpPr>
            <a:cxnSpLocks/>
          </p:cNvCxnSpPr>
          <p:nvPr/>
        </p:nvCxnSpPr>
        <p:spPr>
          <a:xfrm flipH="1">
            <a:off x="9866891" y="3558850"/>
            <a:ext cx="1331" cy="322171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D0140-56C9-42E6-B2EE-685806EB7765}"/>
              </a:ext>
            </a:extLst>
          </p:cNvPr>
          <p:cNvCxnSpPr>
            <a:cxnSpLocks/>
          </p:cNvCxnSpPr>
          <p:nvPr/>
        </p:nvCxnSpPr>
        <p:spPr>
          <a:xfrm flipH="1">
            <a:off x="8141593" y="5180022"/>
            <a:ext cx="342466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D1D937C6-6960-44AF-B040-E59F354A795B}"/>
              </a:ext>
            </a:extLst>
          </p:cNvPr>
          <p:cNvSpPr/>
          <p:nvPr/>
        </p:nvSpPr>
        <p:spPr>
          <a:xfrm>
            <a:off x="8573184" y="4365886"/>
            <a:ext cx="2620073" cy="16421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E880C-F705-4886-9AAC-8FAA2693A52F}"/>
              </a:ext>
            </a:extLst>
          </p:cNvPr>
          <p:cNvSpPr txBox="1"/>
          <p:nvPr/>
        </p:nvSpPr>
        <p:spPr>
          <a:xfrm>
            <a:off x="8828948" y="4809693"/>
            <a:ext cx="2099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REPEAT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56CD81-4840-4771-BA5C-A4F543DA9A00}"/>
              </a:ext>
            </a:extLst>
          </p:cNvPr>
          <p:cNvCxnSpPr>
            <a:cxnSpLocks/>
          </p:cNvCxnSpPr>
          <p:nvPr/>
        </p:nvCxnSpPr>
        <p:spPr>
          <a:xfrm flipH="1">
            <a:off x="10019291" y="102755"/>
            <a:ext cx="1331" cy="322171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88D8D7-8BF4-4B31-B0E7-F4387A8129FA}"/>
              </a:ext>
            </a:extLst>
          </p:cNvPr>
          <p:cNvCxnSpPr>
            <a:cxnSpLocks/>
          </p:cNvCxnSpPr>
          <p:nvPr/>
        </p:nvCxnSpPr>
        <p:spPr>
          <a:xfrm flipH="1">
            <a:off x="8293993" y="1723927"/>
            <a:ext cx="342466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18E19241-8C7C-4318-9D68-6087431F5122}"/>
              </a:ext>
            </a:extLst>
          </p:cNvPr>
          <p:cNvSpPr/>
          <p:nvPr/>
        </p:nvSpPr>
        <p:spPr>
          <a:xfrm>
            <a:off x="8725584" y="909791"/>
            <a:ext cx="2620073" cy="16421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0BE565-B3F8-40EE-9998-7AE99F1434C2}"/>
              </a:ext>
            </a:extLst>
          </p:cNvPr>
          <p:cNvSpPr txBox="1"/>
          <p:nvPr/>
        </p:nvSpPr>
        <p:spPr>
          <a:xfrm>
            <a:off x="8981348" y="1353598"/>
            <a:ext cx="2099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WHILE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DD249F-2525-48A0-943C-60F35EE8409F}"/>
              </a:ext>
            </a:extLst>
          </p:cNvPr>
          <p:cNvSpPr txBox="1"/>
          <p:nvPr/>
        </p:nvSpPr>
        <p:spPr>
          <a:xfrm>
            <a:off x="5419349" y="4365886"/>
            <a:ext cx="18288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SYSYEM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02FBAB0-6470-4907-8A1A-29B2A8303212}"/>
              </a:ext>
            </a:extLst>
          </p:cNvPr>
          <p:cNvCxnSpPr>
            <a:cxnSpLocks/>
          </p:cNvCxnSpPr>
          <p:nvPr/>
        </p:nvCxnSpPr>
        <p:spPr>
          <a:xfrm>
            <a:off x="473343" y="1744522"/>
            <a:ext cx="42158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F66AD56-E184-47FE-91B6-E59458763E70}"/>
              </a:ext>
            </a:extLst>
          </p:cNvPr>
          <p:cNvSpPr txBox="1"/>
          <p:nvPr/>
        </p:nvSpPr>
        <p:spPr>
          <a:xfrm>
            <a:off x="941510" y="923177"/>
            <a:ext cx="3314786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MSG(OBJECT)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0436FA0-7B35-4F39-8E1F-D84A2C2008FE}"/>
              </a:ext>
            </a:extLst>
          </p:cNvPr>
          <p:cNvSpPr/>
          <p:nvPr/>
        </p:nvSpPr>
        <p:spPr>
          <a:xfrm rot="5400000">
            <a:off x="4513256" y="1510122"/>
            <a:ext cx="707886" cy="48959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7830843-5F5F-440D-8160-758842F2B9CF}"/>
              </a:ext>
            </a:extLst>
          </p:cNvPr>
          <p:cNvSpPr/>
          <p:nvPr/>
        </p:nvSpPr>
        <p:spPr>
          <a:xfrm>
            <a:off x="400697" y="2410066"/>
            <a:ext cx="1828800" cy="1828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E8E55E-96A6-4A6F-8CE8-AD8CD1EE25D7}"/>
              </a:ext>
            </a:extLst>
          </p:cNvPr>
          <p:cNvCxnSpPr>
            <a:cxnSpLocks/>
          </p:cNvCxnSpPr>
          <p:nvPr/>
        </p:nvCxnSpPr>
        <p:spPr>
          <a:xfrm>
            <a:off x="400697" y="4238866"/>
            <a:ext cx="1828800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F30BA26-476E-4874-A2A1-18CBC1C17746}"/>
              </a:ext>
            </a:extLst>
          </p:cNvPr>
          <p:cNvSpPr/>
          <p:nvPr/>
        </p:nvSpPr>
        <p:spPr>
          <a:xfrm>
            <a:off x="2704417" y="4603179"/>
            <a:ext cx="1828800" cy="1828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AB6301A-7D93-4A72-9FF2-38E55E9B527A}"/>
              </a:ext>
            </a:extLst>
          </p:cNvPr>
          <p:cNvSpPr/>
          <p:nvPr/>
        </p:nvSpPr>
        <p:spPr>
          <a:xfrm rot="16676921">
            <a:off x="3708669" y="4544270"/>
            <a:ext cx="358848" cy="14260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22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87DD249F-2525-48A0-943C-60F35EE8409F}"/>
              </a:ext>
            </a:extLst>
          </p:cNvPr>
          <p:cNvSpPr txBox="1"/>
          <p:nvPr/>
        </p:nvSpPr>
        <p:spPr>
          <a:xfrm>
            <a:off x="5419349" y="4365886"/>
            <a:ext cx="18288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SYSTEM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02FBAB0-6470-4907-8A1A-29B2A8303212}"/>
              </a:ext>
            </a:extLst>
          </p:cNvPr>
          <p:cNvCxnSpPr>
            <a:cxnSpLocks/>
          </p:cNvCxnSpPr>
          <p:nvPr/>
        </p:nvCxnSpPr>
        <p:spPr>
          <a:xfrm>
            <a:off x="473343" y="1744522"/>
            <a:ext cx="42158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F66AD56-E184-47FE-91B6-E59458763E70}"/>
              </a:ext>
            </a:extLst>
          </p:cNvPr>
          <p:cNvSpPr txBox="1"/>
          <p:nvPr/>
        </p:nvSpPr>
        <p:spPr>
          <a:xfrm>
            <a:off x="941510" y="923177"/>
            <a:ext cx="3314786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MSG(OBJECT)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0436FA0-7B35-4F39-8E1F-D84A2C2008FE}"/>
              </a:ext>
            </a:extLst>
          </p:cNvPr>
          <p:cNvSpPr/>
          <p:nvPr/>
        </p:nvSpPr>
        <p:spPr>
          <a:xfrm rot="5400000">
            <a:off x="4513256" y="1510122"/>
            <a:ext cx="707886" cy="48959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7830843-5F5F-440D-8160-758842F2B9CF}"/>
              </a:ext>
            </a:extLst>
          </p:cNvPr>
          <p:cNvSpPr/>
          <p:nvPr/>
        </p:nvSpPr>
        <p:spPr>
          <a:xfrm>
            <a:off x="400697" y="2410066"/>
            <a:ext cx="1828800" cy="1828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E8E55E-96A6-4A6F-8CE8-AD8CD1EE25D7}"/>
              </a:ext>
            </a:extLst>
          </p:cNvPr>
          <p:cNvCxnSpPr>
            <a:cxnSpLocks/>
          </p:cNvCxnSpPr>
          <p:nvPr/>
        </p:nvCxnSpPr>
        <p:spPr>
          <a:xfrm>
            <a:off x="400697" y="4238866"/>
            <a:ext cx="1828800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F30BA26-476E-4874-A2A1-18CBC1C17746}"/>
              </a:ext>
            </a:extLst>
          </p:cNvPr>
          <p:cNvSpPr/>
          <p:nvPr/>
        </p:nvSpPr>
        <p:spPr>
          <a:xfrm>
            <a:off x="2704417" y="4603179"/>
            <a:ext cx="1828800" cy="1828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AB6301A-7D93-4A72-9FF2-38E55E9B527A}"/>
              </a:ext>
            </a:extLst>
          </p:cNvPr>
          <p:cNvSpPr/>
          <p:nvPr/>
        </p:nvSpPr>
        <p:spPr>
          <a:xfrm rot="16676921">
            <a:off x="3708669" y="4544270"/>
            <a:ext cx="358848" cy="14260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58BDA-9C14-496C-8EF9-B8F55FA5B214}"/>
              </a:ext>
            </a:extLst>
          </p:cNvPr>
          <p:cNvSpPr txBox="1"/>
          <p:nvPr/>
        </p:nvSpPr>
        <p:spPr>
          <a:xfrm>
            <a:off x="7977212" y="4518286"/>
            <a:ext cx="182880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IT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946BD6-6973-439A-A741-9B88814BC3BD}"/>
              </a:ext>
            </a:extLst>
          </p:cNvPr>
          <p:cNvSpPr txBox="1"/>
          <p:nvPr/>
        </p:nvSpPr>
        <p:spPr>
          <a:xfrm>
            <a:off x="7855162" y="2001027"/>
            <a:ext cx="2218735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300" dirty="0"/>
              <a:t>BUSINESS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3BF2EB-D61B-4506-85F8-2110B454A6A4}"/>
              </a:ext>
            </a:extLst>
          </p:cNvPr>
          <p:cNvSpPr txBox="1"/>
          <p:nvPr/>
        </p:nvSpPr>
        <p:spPr>
          <a:xfrm>
            <a:off x="5426453" y="2807022"/>
            <a:ext cx="18288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67682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>
            <a:extLst>
              <a:ext uri="{FF2B5EF4-FFF2-40B4-BE49-F238E27FC236}">
                <a16:creationId xmlns:a16="http://schemas.microsoft.com/office/drawing/2014/main" id="{CFD107E3-4C74-4B10-931E-72CD9D8CE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38" y="1362443"/>
            <a:ext cx="3074526" cy="3074526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73FF380-DA72-4FC3-9D28-88185AFC5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8" y="119843"/>
            <a:ext cx="3744617" cy="3744617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B06C5FDC-E008-498A-80A2-04DF22574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82" y="1362443"/>
            <a:ext cx="1193109" cy="1193109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CEA91D39-2448-48D7-8A68-753A91CE9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176" y="3746337"/>
            <a:ext cx="2721445" cy="2721445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981669B-05E0-4947-BEA0-FD0280CC7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877" y="4436969"/>
            <a:ext cx="986041" cy="98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9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80E636-E595-41FA-8742-BC1048ED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385762"/>
            <a:ext cx="49149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5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6ED7-5B72-43DB-ADD7-4D5A3575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0A255-6E1C-47AC-96A7-ECCCD8D60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8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5913E5-D7FA-4FC7-99A4-6B6B032AD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282" y="361627"/>
            <a:ext cx="6453435" cy="613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2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A1DEAE-1ADC-4CBD-B3B8-9FCE65826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59" y="613865"/>
            <a:ext cx="6691531" cy="56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0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6ED7-5B72-43DB-ADD7-4D5A3575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0A255-6E1C-47AC-96A7-ECCCD8D60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1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E9B8B4-D7D7-46AC-9648-BA92763CD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25" y="284328"/>
            <a:ext cx="10974201" cy="64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9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67A69E-0738-44B3-8D36-D05D1DA89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156" y="305122"/>
            <a:ext cx="5900658" cy="624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3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0DEFFB-6206-4CA6-A560-9963EA839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87" y="1252537"/>
            <a:ext cx="52292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High level</vt:lpstr>
      <vt:lpstr>PowerPoint Presentation</vt:lpstr>
      <vt:lpstr>PowerPoint Presentation</vt:lpstr>
      <vt:lpstr>Detailed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Moeidriss101@outlook.com</dc:creator>
  <cp:lastModifiedBy>Moeidriss101@outlook.com</cp:lastModifiedBy>
  <cp:revision>16</cp:revision>
  <dcterms:created xsi:type="dcterms:W3CDTF">2022-12-02T08:48:32Z</dcterms:created>
  <dcterms:modified xsi:type="dcterms:W3CDTF">2023-01-27T12:46:38Z</dcterms:modified>
</cp:coreProperties>
</file>