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3B9B2-6749-4686-AD35-ACB77256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453435" cy="6134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43" y="-1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9</cp:revision>
  <dcterms:created xsi:type="dcterms:W3CDTF">2022-12-02T08:48:32Z</dcterms:created>
  <dcterms:modified xsi:type="dcterms:W3CDTF">2022-12-26T20:17:24Z</dcterms:modified>
</cp:coreProperties>
</file>