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3B9B2-6749-4686-AD35-ACB77256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53435" cy="6134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43" y="-1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-18874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1602298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989650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1213651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939525" y="4567374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8C744-654F-43D5-AA9B-7611CF512144}"/>
              </a:ext>
            </a:extLst>
          </p:cNvPr>
          <p:cNvSpPr txBox="1"/>
          <p:nvPr/>
        </p:nvSpPr>
        <p:spPr>
          <a:xfrm>
            <a:off x="9213605" y="4882960"/>
            <a:ext cx="1263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573184" y="4365886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E880C-F705-4886-9AAC-8FAA2693A52F}"/>
              </a:ext>
            </a:extLst>
          </p:cNvPr>
          <p:cNvSpPr txBox="1"/>
          <p:nvPr/>
        </p:nvSpPr>
        <p:spPr>
          <a:xfrm>
            <a:off x="8828948" y="4809693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REPEAT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6CD81-4840-4771-BA5C-A4F543DA9A00}"/>
              </a:ext>
            </a:extLst>
          </p:cNvPr>
          <p:cNvCxnSpPr>
            <a:cxnSpLocks/>
          </p:cNvCxnSpPr>
          <p:nvPr/>
        </p:nvCxnSpPr>
        <p:spPr>
          <a:xfrm flipH="1">
            <a:off x="10019291" y="102755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8D8D7-8BF4-4B31-B0E7-F4387A8129FA}"/>
              </a:ext>
            </a:extLst>
          </p:cNvPr>
          <p:cNvCxnSpPr>
            <a:cxnSpLocks/>
          </p:cNvCxnSpPr>
          <p:nvPr/>
        </p:nvCxnSpPr>
        <p:spPr>
          <a:xfrm flipH="1">
            <a:off x="8293993" y="1723927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8E19241-8C7C-4318-9D68-6087431F5122}"/>
              </a:ext>
            </a:extLst>
          </p:cNvPr>
          <p:cNvSpPr/>
          <p:nvPr/>
        </p:nvSpPr>
        <p:spPr>
          <a:xfrm>
            <a:off x="8725584" y="909791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E565-B3F8-40EE-9998-7AE99F1434C2}"/>
              </a:ext>
            </a:extLst>
          </p:cNvPr>
          <p:cNvSpPr txBox="1"/>
          <p:nvPr/>
        </p:nvSpPr>
        <p:spPr>
          <a:xfrm>
            <a:off x="8981348" y="1353598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SYSYEM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11</cp:revision>
  <dcterms:created xsi:type="dcterms:W3CDTF">2022-12-02T08:48:32Z</dcterms:created>
  <dcterms:modified xsi:type="dcterms:W3CDTF">2022-12-30T15:02:50Z</dcterms:modified>
</cp:coreProperties>
</file>