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4" r:id="rId5"/>
    <p:sldId id="265" r:id="rId6"/>
    <p:sldId id="267" r:id="rId7"/>
    <p:sldId id="257" r:id="rId8"/>
    <p:sldId id="260" r:id="rId9"/>
    <p:sldId id="263" r:id="rId10"/>
    <p:sldId id="268" r:id="rId11"/>
    <p:sldId id="259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6DC6-73C7-4818-9CB3-E39E0BF5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D9189-AD7D-46CC-A51C-522D9942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220D-B4E5-459D-8B20-A3499C51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D44D-9BA6-4718-9584-B3C73DB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1CE3-54BE-4774-8C0D-8D537BC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FAC-26A1-4098-A1F1-74B6A4B4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E902A-1E99-4938-A5BD-9A30E174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6BDD-85EA-4F30-AAFD-A512084C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184C-7DB8-4F0F-9CD4-E3AA876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BF05-E688-4E2A-B0C2-F93739AF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D53DD-4BE7-420C-91D1-CFE9AC89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2FEE-A9F7-43A4-BBF2-F9A3BCB5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8746-E183-4DA1-9362-F44EC2C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A1-7363-4754-BBAC-019C0A3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1711-0958-4422-A60E-73553DD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EF0-AC63-4950-8757-7AB89F0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CC50-E26B-4559-ABB7-30F15FC2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CFF2-80C5-49F5-BC3D-EF1C22D9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97E3-9890-43CA-98DC-28218A26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967C-787D-41BA-8A67-29BF6CB7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AAC1-C3D2-41CE-85BD-D3FF7B42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BB95-B89B-494B-97AE-5A20BA36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5CCF-DC2B-42CD-920A-625C0593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9347-246C-4A76-B983-B8F056AC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AB45-3ED0-475F-8650-B67072F3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150-3CA6-4621-9678-D3C72D4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5B82-AF17-4F67-AC41-E0C9B02E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7F49-555C-4D61-97B9-83159CE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D88B-B38B-4C00-A9BD-09ADBADA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4CE3-C306-4950-9EBD-CA82FE9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912A-A1D7-4A0E-B93F-A85E5AD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320-1472-4C72-914B-A5E606D3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1147-0123-42D7-8826-1A1D9A73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674D3-9506-444A-8E79-C984A5FB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45A0E-043B-46AF-B087-422C784E8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1A257-4750-4AA6-8D24-0CBC6B3F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2557E-6A3D-410B-BFB7-1DE16C9C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5677-31C4-42BB-962A-5562D946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DC6C6-9D2B-44A7-A05D-22D8C948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8020-0C0C-4293-A160-04D33CB4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F0B0-66F5-4C5A-8919-AC401D3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C29D-CF57-4CF6-A4C9-2F547EE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5B521-7F73-44D7-84C9-7165BBD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BFF4E-3BB0-41F0-ACED-68BD0BE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AC03-8364-4281-965D-794078B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7BD3-B3F9-47F0-A440-AB90C1B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F3F-42E4-4923-B52A-372BAE07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AB8B-8019-4FC8-83DA-6CA306D8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4419B-6080-4442-9335-0F53E4E2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ED51-6607-47DB-B43A-952F509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FF4B-057D-4664-A9AF-9C0D863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9202-42BC-4874-BA62-D1D6C46F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3006-FC2B-46C1-9EF6-A3BFC87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52D9-3858-4D11-BEB8-6BF9633B8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0544C-6F7B-4F25-B9D8-33632B50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9699-29B1-4A8F-B376-8602EAC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2E11-7A02-4BA5-AFB6-363560F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1567-7A12-4DED-9315-0C07E64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2ABB1-03F2-4D1A-B182-5598EC2D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9195-8922-4ED1-B1B2-4555EAC4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90D-7517-4CCD-9481-81156159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77DE-86EB-4760-86BD-09F56F36472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072A-5883-4408-B2B9-74BB49D3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4892-2949-4694-91B9-37E5AAF6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C3C3-53AF-435D-8AE3-450DFB1E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9E53-F071-407C-8046-7A21F935A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D95086-705A-4B0A-A61C-70E57F59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64" y="133634"/>
            <a:ext cx="8095871" cy="67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7C411A-7FF6-4365-B951-2F18B5CC188C}"/>
              </a:ext>
            </a:extLst>
          </p:cNvPr>
          <p:cNvCxnSpPr>
            <a:cxnSpLocks/>
          </p:cNvCxnSpPr>
          <p:nvPr/>
        </p:nvCxnSpPr>
        <p:spPr>
          <a:xfrm>
            <a:off x="2534619" y="2211737"/>
            <a:ext cx="0" cy="14206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6F7A0-0DD4-4580-A120-CE3EE870B968}"/>
              </a:ext>
            </a:extLst>
          </p:cNvPr>
          <p:cNvSpPr/>
          <p:nvPr/>
        </p:nvSpPr>
        <p:spPr>
          <a:xfrm>
            <a:off x="1620219" y="292207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DE2F0-70CD-4526-94D0-953BFECB7A2F}"/>
              </a:ext>
            </a:extLst>
          </p:cNvPr>
          <p:cNvSpPr/>
          <p:nvPr/>
        </p:nvSpPr>
        <p:spPr>
          <a:xfrm>
            <a:off x="1368650" y="3632415"/>
            <a:ext cx="233193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D24B2F4-D525-40AE-8FE7-EB6BDA12C435}"/>
              </a:ext>
            </a:extLst>
          </p:cNvPr>
          <p:cNvSpPr/>
          <p:nvPr/>
        </p:nvSpPr>
        <p:spPr>
          <a:xfrm>
            <a:off x="3700586" y="1054219"/>
            <a:ext cx="2395399" cy="11575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382DF-292B-4AC4-83D7-5175BE806854}"/>
              </a:ext>
            </a:extLst>
          </p:cNvPr>
          <p:cNvSpPr/>
          <p:nvPr/>
        </p:nvSpPr>
        <p:spPr>
          <a:xfrm>
            <a:off x="4792959" y="4417687"/>
            <a:ext cx="2062038" cy="96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30AFA-6692-43C5-A838-F1E762CD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-8177" b="27194"/>
          <a:stretch/>
        </p:blipFill>
        <p:spPr>
          <a:xfrm>
            <a:off x="4872418" y="1414092"/>
            <a:ext cx="1067969" cy="597081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27C05EF-9921-4E7A-A67D-86853ADF73B5}"/>
              </a:ext>
            </a:extLst>
          </p:cNvPr>
          <p:cNvSpPr/>
          <p:nvPr/>
        </p:nvSpPr>
        <p:spPr>
          <a:xfrm>
            <a:off x="6283577" y="5098941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76560B8-763F-4C6F-A4B6-6FD208CD7E00}"/>
              </a:ext>
            </a:extLst>
          </p:cNvPr>
          <p:cNvSpPr/>
          <p:nvPr/>
        </p:nvSpPr>
        <p:spPr>
          <a:xfrm rot="10800000">
            <a:off x="6274536" y="4783163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8DF8B7CF-214B-4A74-865C-E7EEC5E5828F}"/>
              </a:ext>
            </a:extLst>
          </p:cNvPr>
          <p:cNvSpPr/>
          <p:nvPr/>
        </p:nvSpPr>
        <p:spPr>
          <a:xfrm rot="16200000" flipH="1">
            <a:off x="1800302" y="3828037"/>
            <a:ext cx="1265178" cy="2444172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79456F7-D5E1-4F40-A681-3E39572BCD17}"/>
              </a:ext>
            </a:extLst>
          </p:cNvPr>
          <p:cNvSpPr/>
          <p:nvPr/>
        </p:nvSpPr>
        <p:spPr>
          <a:xfrm>
            <a:off x="6418097" y="898590"/>
            <a:ext cx="1225296" cy="122565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8EC6F50-1ECB-4CEE-B48B-73E1B3DA38DD}"/>
              </a:ext>
            </a:extLst>
          </p:cNvPr>
          <p:cNvSpPr/>
          <p:nvPr/>
        </p:nvSpPr>
        <p:spPr>
          <a:xfrm>
            <a:off x="6589689" y="1054219"/>
            <a:ext cx="914400" cy="914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8A822004-C1FD-4076-814C-0A778E631ED8}"/>
              </a:ext>
            </a:extLst>
          </p:cNvPr>
          <p:cNvSpPr/>
          <p:nvPr/>
        </p:nvSpPr>
        <p:spPr>
          <a:xfrm>
            <a:off x="351287" y="128403"/>
            <a:ext cx="1225296" cy="122529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EFB5E-CE10-4ABF-A875-B0384B0035BB}"/>
              </a:ext>
            </a:extLst>
          </p:cNvPr>
          <p:cNvCxnSpPr>
            <a:cxnSpLocks/>
          </p:cNvCxnSpPr>
          <p:nvPr/>
        </p:nvCxnSpPr>
        <p:spPr>
          <a:xfrm flipH="1">
            <a:off x="9714491" y="-18874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488DF-FFC1-47FC-A6F1-4114B1FA3A32}"/>
              </a:ext>
            </a:extLst>
          </p:cNvPr>
          <p:cNvCxnSpPr>
            <a:cxnSpLocks/>
          </p:cNvCxnSpPr>
          <p:nvPr/>
        </p:nvCxnSpPr>
        <p:spPr>
          <a:xfrm flipH="1">
            <a:off x="7989193" y="1602298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894AF778-3906-4228-90CD-3997E2AD25D8}"/>
              </a:ext>
            </a:extLst>
          </p:cNvPr>
          <p:cNvSpPr/>
          <p:nvPr/>
        </p:nvSpPr>
        <p:spPr>
          <a:xfrm>
            <a:off x="8787125" y="989650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48274-F408-4E58-8C7B-2C738F5CFFCF}"/>
              </a:ext>
            </a:extLst>
          </p:cNvPr>
          <p:cNvSpPr txBox="1"/>
          <p:nvPr/>
        </p:nvSpPr>
        <p:spPr>
          <a:xfrm>
            <a:off x="9472049" y="1213651"/>
            <a:ext cx="77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IF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939525" y="4567374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8C744-654F-43D5-AA9B-7611CF512144}"/>
              </a:ext>
            </a:extLst>
          </p:cNvPr>
          <p:cNvSpPr txBox="1"/>
          <p:nvPr/>
        </p:nvSpPr>
        <p:spPr>
          <a:xfrm>
            <a:off x="9213605" y="4882960"/>
            <a:ext cx="12635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121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573184" y="4365886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E880C-F705-4886-9AAC-8FAA2693A52F}"/>
              </a:ext>
            </a:extLst>
          </p:cNvPr>
          <p:cNvSpPr txBox="1"/>
          <p:nvPr/>
        </p:nvSpPr>
        <p:spPr>
          <a:xfrm>
            <a:off x="8828948" y="4809693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REPEAT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56CD81-4840-4771-BA5C-A4F543DA9A00}"/>
              </a:ext>
            </a:extLst>
          </p:cNvPr>
          <p:cNvCxnSpPr>
            <a:cxnSpLocks/>
          </p:cNvCxnSpPr>
          <p:nvPr/>
        </p:nvCxnSpPr>
        <p:spPr>
          <a:xfrm flipH="1">
            <a:off x="10019291" y="102755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88D8D7-8BF4-4B31-B0E7-F4387A8129FA}"/>
              </a:ext>
            </a:extLst>
          </p:cNvPr>
          <p:cNvCxnSpPr>
            <a:cxnSpLocks/>
          </p:cNvCxnSpPr>
          <p:nvPr/>
        </p:nvCxnSpPr>
        <p:spPr>
          <a:xfrm flipH="1">
            <a:off x="8293993" y="1723927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8E19241-8C7C-4318-9D68-6087431F5122}"/>
              </a:ext>
            </a:extLst>
          </p:cNvPr>
          <p:cNvSpPr/>
          <p:nvPr/>
        </p:nvSpPr>
        <p:spPr>
          <a:xfrm>
            <a:off x="8725584" y="909791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BE565-B3F8-40EE-9998-7AE99F1434C2}"/>
              </a:ext>
            </a:extLst>
          </p:cNvPr>
          <p:cNvSpPr txBox="1"/>
          <p:nvPr/>
        </p:nvSpPr>
        <p:spPr>
          <a:xfrm>
            <a:off x="8981348" y="1353598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DD249F-2525-48A0-943C-60F35EE8409F}"/>
              </a:ext>
            </a:extLst>
          </p:cNvPr>
          <p:cNvSpPr txBox="1"/>
          <p:nvPr/>
        </p:nvSpPr>
        <p:spPr>
          <a:xfrm>
            <a:off x="5419349" y="4365886"/>
            <a:ext cx="1828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SYSYEM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2FBAB0-6470-4907-8A1A-29B2A8303212}"/>
              </a:ext>
            </a:extLst>
          </p:cNvPr>
          <p:cNvCxnSpPr>
            <a:cxnSpLocks/>
          </p:cNvCxnSpPr>
          <p:nvPr/>
        </p:nvCxnSpPr>
        <p:spPr>
          <a:xfrm>
            <a:off x="473343" y="1744522"/>
            <a:ext cx="42158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66AD56-E184-47FE-91B6-E59458763E70}"/>
              </a:ext>
            </a:extLst>
          </p:cNvPr>
          <p:cNvSpPr txBox="1"/>
          <p:nvPr/>
        </p:nvSpPr>
        <p:spPr>
          <a:xfrm>
            <a:off x="941510" y="923177"/>
            <a:ext cx="3314786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MSG(OBJECT)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0436FA0-7B35-4F39-8E1F-D84A2C2008FE}"/>
              </a:ext>
            </a:extLst>
          </p:cNvPr>
          <p:cNvSpPr/>
          <p:nvPr/>
        </p:nvSpPr>
        <p:spPr>
          <a:xfrm rot="5400000">
            <a:off x="4513256" y="1510122"/>
            <a:ext cx="707886" cy="48959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CFD107E3-4C74-4B10-931E-72CD9D8C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8" y="1362443"/>
            <a:ext cx="3074526" cy="307452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3FF380-DA72-4FC3-9D28-88185AFC5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19843"/>
            <a:ext cx="3744617" cy="374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06C5FDC-E008-498A-80A2-04DF2257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2" y="1362443"/>
            <a:ext cx="1193109" cy="119310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EA91D39-2448-48D7-8A68-753A91CE9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76" y="3746337"/>
            <a:ext cx="2721445" cy="272144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981669B-05E0-4947-BEA0-FD0280CC7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77" y="4436969"/>
            <a:ext cx="986041" cy="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0E636-E595-41FA-8742-BC1048ED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85762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ED7-5B72-43DB-ADD7-4D5A357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A255-6E1C-47AC-96A7-ECCCD8D60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913E5-D7FA-4FC7-99A4-6B6B032A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82" y="361627"/>
            <a:ext cx="6453435" cy="613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1DEAE-1ADC-4CBD-B3B8-9FCE6582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59" y="613865"/>
            <a:ext cx="6691531" cy="5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0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ED7-5B72-43DB-ADD7-4D5A357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A255-6E1C-47AC-96A7-ECCCD8D60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9B8B4-D7D7-46AC-9648-BA92763C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" y="284328"/>
            <a:ext cx="10974201" cy="64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7A69E-0738-44B3-8D36-D05D1DA8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56" y="305122"/>
            <a:ext cx="5900658" cy="62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DEFFB-6206-4CA6-A560-9963EA83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252537"/>
            <a:ext cx="5229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High level</vt:lpstr>
      <vt:lpstr>PowerPoint Presentation</vt:lpstr>
      <vt:lpstr>PowerPoint Presentation</vt:lpstr>
      <vt:lpstr>Detailed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Moeidriss101@outlook.com</dc:creator>
  <cp:lastModifiedBy>Moeidriss101@outlook.com</cp:lastModifiedBy>
  <cp:revision>12</cp:revision>
  <dcterms:created xsi:type="dcterms:W3CDTF">2022-12-02T08:48:32Z</dcterms:created>
  <dcterms:modified xsi:type="dcterms:W3CDTF">2023-01-14T16:57:45Z</dcterms:modified>
</cp:coreProperties>
</file>