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3" r:id="rId6"/>
    <p:sldId id="265" r:id="rId7"/>
    <p:sldId id="262" r:id="rId8"/>
    <p:sldId id="271" r:id="rId9"/>
    <p:sldId id="267" r:id="rId10"/>
    <p:sldId id="269" r:id="rId11"/>
    <p:sldId id="270" r:id="rId12"/>
    <p:sldId id="261" r:id="rId13"/>
    <p:sldId id="263" r:id="rId14"/>
    <p:sldId id="272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699" autoAdjust="0"/>
  </p:normalViewPr>
  <p:slideViewPr>
    <p:cSldViewPr>
      <p:cViewPr varScale="1">
        <p:scale>
          <a:sx n="68" d="100"/>
          <a:sy n="68" d="100"/>
        </p:scale>
        <p:origin x="616" y="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VS code   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Spyder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PyCharm</a:t>
          </a: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94116" custLinFactX="-6504" custLinFactNeighborX="-100000" custLinFactNeighborY="-7939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 custLinFactNeighborX="-586" custLinFactNeighborY="527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 custLinFactNeighborX="-2348" custLinFactNeighborY="0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062658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VS code   </a:t>
          </a:r>
        </a:p>
      </dsp:txBody>
      <dsp:txXfrm>
        <a:off x="39238" y="39238"/>
        <a:ext cx="2697471" cy="1261215"/>
      </dsp:txXfrm>
    </dsp:sp>
    <dsp:sp modelId="{CA544AF7-F7B2-4CA5-9251-B4CDB8D06634}">
      <dsp:nvSpPr>
        <dsp:cNvPr id="0" name=""/>
        <dsp:cNvSpPr/>
      </dsp:nvSpPr>
      <dsp:spPr>
        <a:xfrm>
          <a:off x="355585" y="1570033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PyCharm</a:t>
          </a:r>
        </a:p>
      </dsp:txBody>
      <dsp:txXfrm>
        <a:off x="394823" y="1609271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660406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Spyder</a:t>
          </a:r>
        </a:p>
      </dsp:txBody>
      <dsp:txXfrm>
        <a:off x="699644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5FBBFF-1BDD-4CFF-BE7E-3DD4AD9A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17" y="1894552"/>
            <a:ext cx="2554357" cy="2574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E6F51-569F-1C21-62BA-3FEB25F3EDD0}"/>
              </a:ext>
            </a:extLst>
          </p:cNvPr>
          <p:cNvSpPr txBox="1"/>
          <p:nvPr/>
        </p:nvSpPr>
        <p:spPr>
          <a:xfrm>
            <a:off x="4799013" y="838200"/>
            <a:ext cx="7389812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/>
            <a:r>
              <a:rPr lang="fa-IR" sz="6000" b="1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زبان </a:t>
            </a:r>
          </a:p>
          <a:p>
            <a:pPr algn="r"/>
            <a:r>
              <a:rPr lang="fa-IR" sz="6000" b="1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برنامه نویسی پایتون </a:t>
            </a:r>
            <a:endParaRPr lang="en-US" sz="6000" b="1" dirty="0">
              <a:ln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3A176-5072-E0E2-7F5D-6DF40F96D785}"/>
              </a:ext>
            </a:extLst>
          </p:cNvPr>
          <p:cNvSpPr txBox="1"/>
          <p:nvPr/>
        </p:nvSpPr>
        <p:spPr>
          <a:xfrm>
            <a:off x="836612" y="4485284"/>
            <a:ext cx="6141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Python Programming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506F5-8895-3B83-60B1-239C48D2B128}"/>
              </a:ext>
            </a:extLst>
          </p:cNvPr>
          <p:cNvSpPr txBox="1"/>
          <p:nvPr/>
        </p:nvSpPr>
        <p:spPr>
          <a:xfrm>
            <a:off x="1141412" y="1143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محمد معین حسین زاده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EC537-A43E-0CEA-4122-94934C6DEDFA}"/>
              </a:ext>
            </a:extLst>
          </p:cNvPr>
          <p:cNvSpPr txBox="1"/>
          <p:nvPr/>
        </p:nvSpPr>
        <p:spPr>
          <a:xfrm>
            <a:off x="3275012" y="533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چند تا از مهم ترین فریم ورک های پایتون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C8A7FB-7D19-34C7-BA6B-F540724258A3}"/>
              </a:ext>
            </a:extLst>
          </p:cNvPr>
          <p:cNvSpPr/>
          <p:nvPr/>
        </p:nvSpPr>
        <p:spPr>
          <a:xfrm>
            <a:off x="1465288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Django</a:t>
            </a: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طراحی وب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04CA6-53B9-2184-8113-674E824B4432}"/>
              </a:ext>
            </a:extLst>
          </p:cNvPr>
          <p:cNvSpPr/>
          <p:nvPr/>
        </p:nvSpPr>
        <p:spPr>
          <a:xfrm>
            <a:off x="1446212" y="35814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PyQt5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رابط گرافیکی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C3C22-F32D-20C3-511D-E3A27A175D5C}"/>
              </a:ext>
            </a:extLst>
          </p:cNvPr>
          <p:cNvSpPr/>
          <p:nvPr/>
        </p:nvSpPr>
        <p:spPr>
          <a:xfrm>
            <a:off x="5103812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Customtkinter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رابط گرافیکی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1D6A9-974E-7C5F-FDEF-239B51F12260}"/>
              </a:ext>
            </a:extLst>
          </p:cNvPr>
          <p:cNvSpPr/>
          <p:nvPr/>
        </p:nvSpPr>
        <p:spPr>
          <a:xfrm>
            <a:off x="5027612" y="3578817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FastAPI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ای پی ای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50F20-2AAB-A34C-8652-4D4D169D2B01}"/>
              </a:ext>
            </a:extLst>
          </p:cNvPr>
          <p:cNvSpPr/>
          <p:nvPr/>
        </p:nvSpPr>
        <p:spPr>
          <a:xfrm>
            <a:off x="8837612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Flask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طراحی وب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406B1-2142-7A8C-9220-210D68200987}"/>
              </a:ext>
            </a:extLst>
          </p:cNvPr>
          <p:cNvSpPr/>
          <p:nvPr/>
        </p:nvSpPr>
        <p:spPr>
          <a:xfrm>
            <a:off x="8837612" y="355557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Tornado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ای پی ای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8AD6E-BF2B-59BF-AF55-8BA41CF5154C}"/>
              </a:ext>
            </a:extLst>
          </p:cNvPr>
          <p:cNvSpPr txBox="1"/>
          <p:nvPr/>
        </p:nvSpPr>
        <p:spPr>
          <a:xfrm>
            <a:off x="889358" y="836019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6000" dirty="0">
                <a:solidFill>
                  <a:schemeClr val="accent4">
                    <a:lumMod val="50000"/>
                  </a:schemeClr>
                </a:solidFill>
              </a:rPr>
              <a:t>با تشکر از توجه شما دوستان</a:t>
            </a:r>
          </a:p>
          <a:p>
            <a:pPr algn="r"/>
            <a:r>
              <a:rPr lang="fa-IR" sz="6000" dirty="0"/>
              <a:t> </a:t>
            </a:r>
            <a:r>
              <a:rPr lang="fa-IR" sz="6000" dirty="0">
                <a:solidFill>
                  <a:schemeClr val="accent4">
                    <a:lumMod val="50000"/>
                  </a:schemeClr>
                </a:solidFill>
              </a:rPr>
              <a:t>عزیزم و استاد گرامی</a:t>
            </a:r>
            <a:endParaRPr 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540FA-A5A7-8568-1544-DC0837365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905000"/>
            <a:ext cx="3733800" cy="17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8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BCB3B0-E03E-14A4-3B42-D73DAAD5C1B3}"/>
              </a:ext>
            </a:extLst>
          </p:cNvPr>
          <p:cNvSpPr txBox="1"/>
          <p:nvPr/>
        </p:nvSpPr>
        <p:spPr>
          <a:xfrm>
            <a:off x="684212" y="381000"/>
            <a:ext cx="113538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پایتون چیست؟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a-IR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a-I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یک زبان برنامه نویسی سطح بالا و شی گرا است که توسط نرم افزار های متنوعی استفاده می شود .همچنین پایتون زبان اصلی هوش مصنوعی است</a:t>
            </a:r>
          </a:p>
          <a:p>
            <a:pPr algn="r"/>
            <a:r>
              <a:rPr lang="fa-I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دو نسخه 2و3 دارد البته اگر پایتون 2 را زیاد نمی بینید تعجب نکنید زیرا</a:t>
            </a:r>
            <a:endParaRPr lang="fa-I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ur-P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زبان پایتون ۲ رسماً از سال ۲۰۲۰ دیگر پشتیبانی نمی‌شود و پایتون ۲٫۷٫۱۸ آخرین نسخهٔ پایتون ۲٫۷ و همچنین پایتون ۲ است و ازاین به بعد دیگر هیچ وصلهٔ امنیتی‌ای یا بهبود دیگری در این نسخه داده نخواهد شد.با پایان پشتیبانی از پایتون ۲ فقط پایتون ۳ نسخه‌های بعدی آن پشتیبانی خواهند شد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fa-IR" sz="2000" dirty="0"/>
          </a:p>
          <a:p>
            <a:pPr algn="r"/>
            <a:endParaRPr lang="fa-IR" sz="2000" dirty="0"/>
          </a:p>
          <a:p>
            <a:pPr algn="r"/>
            <a:endParaRPr lang="fa-IR" sz="2000" dirty="0"/>
          </a:p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ویژگی های اصلی پایتون چیست؟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a-IR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a-I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انعطاف پذیری،سادگی،خوانایی بالای کد،توانایی پشتیبانی از زبان برنامه نویسی شی گرا و ...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B30C-A225-4B3A-CC4A-682511F4365E}"/>
              </a:ext>
            </a:extLst>
          </p:cNvPr>
          <p:cNvSpPr txBox="1"/>
          <p:nvPr/>
        </p:nvSpPr>
        <p:spPr>
          <a:xfrm>
            <a:off x="989012" y="8382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جایگاه پایتون در بین زبان های برنامه نویسی مدرن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B0FD2-EB39-8DAA-1DFA-5894DBE910B2}"/>
              </a:ext>
            </a:extLst>
          </p:cNvPr>
          <p:cNvSpPr txBox="1"/>
          <p:nvPr/>
        </p:nvSpPr>
        <p:spPr>
          <a:xfrm>
            <a:off x="1293812" y="2057400"/>
            <a:ext cx="1028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به دلیل سادگی، انعطاف‌پذیری و کاربردهای وسیع خود، جایگاه برجسته‌ای در بین زبان‌های برنامه‌نویسی دارد. این زبان نه تنها در حوزه‌های نوآورانه مانند علم داده و یادگیری ماشین رشد کرده است، بلکه در برنامه‌نویسی وب، اتوماسیون و بسیاری از زمینه‌های دیگر نیز کاربرد گسترده‌ای دارد. با توجه به روند رشد آن، پیش‌بینی می‌شود که پایتون همچنان به عنوان یکی از زبان‌های پیشرو در دنیای فناوری باقی بماند.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ABA39-FC73-326F-A489-18F4E23EF5C4}"/>
              </a:ext>
            </a:extLst>
          </p:cNvPr>
          <p:cNvSpPr txBox="1"/>
          <p:nvPr/>
        </p:nvSpPr>
        <p:spPr>
          <a:xfrm>
            <a:off x="8075612" y="405690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رقبای زبان پایتون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FA381D-D167-782C-7395-4984CF12859C}"/>
              </a:ext>
            </a:extLst>
          </p:cNvPr>
          <p:cNvSpPr/>
          <p:nvPr/>
        </p:nvSpPr>
        <p:spPr>
          <a:xfrm>
            <a:off x="989012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B1F470-DFEB-EF08-4E3C-347B8A85B670}"/>
              </a:ext>
            </a:extLst>
          </p:cNvPr>
          <p:cNvSpPr/>
          <p:nvPr/>
        </p:nvSpPr>
        <p:spPr>
          <a:xfrm>
            <a:off x="989012" y="5717857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5C3575-E24B-4425-368C-A9CE9BCAE100}"/>
              </a:ext>
            </a:extLst>
          </p:cNvPr>
          <p:cNvSpPr/>
          <p:nvPr/>
        </p:nvSpPr>
        <p:spPr>
          <a:xfrm>
            <a:off x="3808412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E7F84-DD1B-9081-BA38-8424EB259ECE}"/>
              </a:ext>
            </a:extLst>
          </p:cNvPr>
          <p:cNvSpPr/>
          <p:nvPr/>
        </p:nvSpPr>
        <p:spPr>
          <a:xfrm>
            <a:off x="3808412" y="5717857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3292C3-C7C4-DE20-C854-9BF816039C33}"/>
              </a:ext>
            </a:extLst>
          </p:cNvPr>
          <p:cNvSpPr/>
          <p:nvPr/>
        </p:nvSpPr>
        <p:spPr>
          <a:xfrm>
            <a:off x="6323014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C#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1C20B-F1E1-4465-0B10-9C7C322D8345}"/>
              </a:ext>
            </a:extLst>
          </p:cNvPr>
          <p:cNvSpPr/>
          <p:nvPr/>
        </p:nvSpPr>
        <p:spPr>
          <a:xfrm>
            <a:off x="6327059" y="572293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6000" dirty="0">
                <a:solidFill>
                  <a:schemeClr val="accent1">
                    <a:lumMod val="50000"/>
                  </a:schemeClr>
                </a:solidFill>
              </a:rPr>
              <a:t>خالق پایتون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69C62-4E9D-4CB2-F5F3-156AA2DD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81000"/>
            <a:ext cx="3581400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96B63-9DA7-9011-1C64-457A3CBC4B88}"/>
              </a:ext>
            </a:extLst>
          </p:cNvPr>
          <p:cNvSpPr txBox="1"/>
          <p:nvPr/>
        </p:nvSpPr>
        <p:spPr>
          <a:xfrm>
            <a:off x="4602404" y="1498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یک برنامه‌نویس رایانه‌ای اهل 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است، کسی که به عنوان نویسندهٔ زبان برنامه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نویسی پایتون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شناخته می‌شود. او در جامعهٔ پایتون به عنوان یک دیکتاتور خی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ر خواه جاویدان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شناخته شده‌است این بدان معنی است که او پیوسته فرایند توسعه پایتون را زیر نظر دارد و در زمان‌های لازم تصمیمات ضروری و مناسب را برای آن اتخاذ کرده‌است.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D8506-3E96-4363-BE2F-D94D0E416248}"/>
              </a:ext>
            </a:extLst>
          </p:cNvPr>
          <p:cNvSpPr txBox="1"/>
          <p:nvPr/>
        </p:nvSpPr>
        <p:spPr>
          <a:xfrm>
            <a:off x="7085012" y="3136612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chemeClr val="accent1">
                    <a:lumMod val="50000"/>
                  </a:schemeClr>
                </a:solidFill>
              </a:rPr>
              <a:t>زندگی نامه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4A098-5B86-AC12-2923-D88B29FF5D50}"/>
              </a:ext>
            </a:extLst>
          </p:cNvPr>
          <p:cNvSpPr txBox="1"/>
          <p:nvPr/>
        </p:nvSpPr>
        <p:spPr>
          <a:xfrm>
            <a:off x="912812" y="4038600"/>
            <a:ext cx="1082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فان روسوم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به دنیا آمد و در همان‌جا بزرگ شد. در سال ۱۹۸۲ بالاترین نمرات دانشگاه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آمستر دام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را بدست آورد. سپس در سازمان‌های تحقیقاتی گوناگون مشغول به کار شد؛ از جمله: مؤسسه ملی تحقیقات ریاضی و رایانه در آمستردام، مؤسسه ملی استاندارد و تکنولوژی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در شهر گیثرز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برگ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ایالت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مریلند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و مؤسسه ملی تحقیقات و ابتکارات در شهر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رستون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ایالت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ویرجینیا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امریکا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وی همچنین بر روی طراحی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زبان برنامه نویسی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ای بی سی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کار کرده‌است.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4FB7D-17B0-324C-7D3B-5C876A81E58E}"/>
              </a:ext>
            </a:extLst>
          </p:cNvPr>
          <p:cNvSpPr txBox="1"/>
          <p:nvPr/>
        </p:nvSpPr>
        <p:spPr>
          <a:xfrm>
            <a:off x="6740906" y="818263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خلق پایتون چگونه بود؟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9DA2E-202A-B24A-5BD2-0732E448D8CA}"/>
              </a:ext>
            </a:extLst>
          </p:cNvPr>
          <p:cNvSpPr txBox="1"/>
          <p:nvPr/>
        </p:nvSpPr>
        <p:spPr>
          <a:xfrm>
            <a:off x="1065212" y="16764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در دهه 1980 میلادی ، خیدو فان روسوم در مرکز تحقیقات ملی ریاضیات و کامپوتر در هلند مشغول به کار بود. او با زبان های برنامه نویسی مختلفی مانند ای بی سی ، که در آن زمان برای تدریس </a:t>
            </a:r>
          </a:p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برنامه نویسی به دانش آموزان شده بود ، آشنا شد. زبان ای بی سی به دلیل سادگی و قدرت در برنامه نویسی ابتدایی شناخته می شد ، اما محدودیت هایی داشت که گیدو از انها آگاه شد.</a:t>
            </a:r>
          </a:p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او تصمیم گرفت تا زبانی اختراع کند که ویژگی های مثبت  ای بی سی را حفظ کرده و در عین حال از امکانات بیشتری برخوردار باشد. به همین دلیل پایتون در سال 1989 به عنوان یک پروژه ی شخصی </a:t>
            </a:r>
          </a:p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توسط گیدو آغاز شد و نسخه اولیه آن در دسامبر 1989 منتشر شد. در ضمن طرح لوگوی این زبان را برادر آقای فان روسوم که طراح است انجام داد.</a:t>
            </a:r>
            <a:endParaRPr lang="ur-PK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7D917-6C3E-805D-FF20-161A1BD48F40}"/>
              </a:ext>
            </a:extLst>
          </p:cNvPr>
          <p:cNvSpPr txBox="1"/>
          <p:nvPr/>
        </p:nvSpPr>
        <p:spPr>
          <a:xfrm>
            <a:off x="6337135" y="424445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نامگذاری پایتون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5861-76EB-B75D-6EF6-38D9B1DDC5CE}"/>
              </a:ext>
            </a:extLst>
          </p:cNvPr>
          <p:cNvSpPr txBox="1"/>
          <p:nvPr/>
        </p:nvSpPr>
        <p:spPr>
          <a:xfrm>
            <a:off x="989011" y="4953000"/>
            <a:ext cx="10713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نام پایتون از مجموعه تلویزیونی کمدی بریتانیایی به نام "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سیرک پرنده مونتی پایتون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" گرفته شده است</a:t>
            </a:r>
          </a:p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گیدو فان روسوم به این مجموعه ی کمدی علاقه داشت و می خواست زبان برنامه نویسی اش با یک نام جذاب و متفاوت شناخته شود بنابراین نام پایتون را برای زبان خود انتخاب کرد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مزایای پایتون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C8B889-2B26-8A91-9C40-7A1B3E75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1 : انعطاف پذیری </a:t>
            </a:r>
            <a:r>
              <a:rPr lang="fa-IR" dirty="0">
                <a:solidFill>
                  <a:schemeClr val="accent1"/>
                </a:solidFill>
              </a:rPr>
              <a:t>   </a:t>
            </a:r>
          </a:p>
          <a:p>
            <a:pPr marL="0" indent="0" algn="r">
              <a:buNone/>
            </a:pPr>
            <a:r>
              <a:rPr lang="fa-IR" dirty="0">
                <a:solidFill>
                  <a:schemeClr val="accent1"/>
                </a:solidFill>
              </a:rPr>
              <a:t>                      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2 : کد باز و رایگان </a:t>
            </a:r>
          </a:p>
          <a:p>
            <a:pPr marL="0" indent="0" algn="r">
              <a:buNone/>
            </a:pPr>
            <a:endParaRPr lang="fa-IR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3 : به راحتی یادگیری زبان انگیلیسی</a:t>
            </a:r>
            <a:r>
              <a:rPr lang="fa-IR" sz="5900" dirty="0">
                <a:solidFill>
                  <a:schemeClr val="accent1"/>
                </a:solidFill>
              </a:rPr>
              <a:t> </a:t>
            </a:r>
            <a:r>
              <a:rPr lang="fa-IR" sz="5900" dirty="0"/>
              <a:t>  </a:t>
            </a:r>
          </a:p>
          <a:p>
            <a:pPr marL="0" indent="0" algn="r">
              <a:buNone/>
            </a:pPr>
            <a:r>
              <a:rPr lang="fa-IR" dirty="0"/>
              <a:t> 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4 :جامعه پشتیبانی قوی</a:t>
            </a:r>
          </a:p>
          <a:p>
            <a:pPr marL="0" indent="0" algn="r">
              <a:buNone/>
            </a:pPr>
            <a:endParaRPr lang="fa-IR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5 : کتابخانه های غنی و امکانات گسترده</a:t>
            </a:r>
          </a:p>
          <a:p>
            <a:pPr marL="0" indent="0" algn="r">
              <a:buNone/>
            </a:pPr>
            <a:r>
              <a:rPr lang="fa-IR" dirty="0"/>
              <a:t>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6 : چند منظوره بودن</a:t>
            </a:r>
          </a:p>
          <a:p>
            <a:pPr marL="0" indent="0" algn="r">
              <a:buNone/>
            </a:pP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360501" cy="1223963"/>
          </a:xfrm>
        </p:spPr>
        <p:txBody>
          <a:bodyPr/>
          <a:lstStyle/>
          <a:p>
            <a:pPr algn="r"/>
            <a:r>
              <a:rPr lang="fa-I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معایب پایتون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2" y="1905000"/>
            <a:ext cx="7821877" cy="446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9BF8E-E35C-BE61-2DE2-53EE395046A5}"/>
              </a:ext>
            </a:extLst>
          </p:cNvPr>
          <p:cNvSpPr txBox="1"/>
          <p:nvPr/>
        </p:nvSpPr>
        <p:spPr>
          <a:xfrm>
            <a:off x="1674811" y="1752600"/>
            <a:ext cx="99795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1 : سرعت پایین تر نسبت به زبان های کامپایل شده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2 : مشکلات در تعامل با سیستم های قدیمی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3 : استفاده زیاد از حافظه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4 : فقدان ابزار های قدرتمند برای توسعه نرم افزار های بزرگ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5 : محدودیت های استفاده در برنامه های موبایل و دسکتاپ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6 : نبود تایپ چکینگ در زمان کامپایل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accent1">
                    <a:lumMod val="75000"/>
                  </a:schemeClr>
                </a:solidFill>
              </a:rPr>
              <a:t>چند تا از مهم ترین محیط های توسعه در پایتون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45980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BFE8E2B-99BC-8D20-00F0-74191C5C1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1981200"/>
            <a:ext cx="76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B74C80-EA67-7A1B-31B3-D70CD9113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87" y="3401878"/>
            <a:ext cx="1184625" cy="939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3D762-4760-7818-0732-1A1FEE0B9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5036869"/>
            <a:ext cx="1529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accent1">
                    <a:lumMod val="75000"/>
                  </a:schemeClr>
                </a:solidFill>
              </a:rPr>
              <a:t>نام چند پیام رسان اجتماعی که با پایتون نوشته شدند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52D06A-87B8-43EE-731E-65918B48A6DF}"/>
              </a:ext>
            </a:extLst>
          </p:cNvPr>
          <p:cNvSpPr/>
          <p:nvPr/>
        </p:nvSpPr>
        <p:spPr>
          <a:xfrm>
            <a:off x="5218033" y="1600200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212CD7-91B2-E21D-E31B-C392F80E445B}"/>
              </a:ext>
            </a:extLst>
          </p:cNvPr>
          <p:cNvSpPr/>
          <p:nvPr/>
        </p:nvSpPr>
        <p:spPr>
          <a:xfrm>
            <a:off x="5226777" y="2925763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YouTube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D1B8F6-D029-EDEE-8318-26CBC1C71626}"/>
              </a:ext>
            </a:extLst>
          </p:cNvPr>
          <p:cNvSpPr/>
          <p:nvPr/>
        </p:nvSpPr>
        <p:spPr>
          <a:xfrm>
            <a:off x="5256212" y="4225495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Divar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805BCD-305B-4E73-5B42-B7E63714B29D}"/>
              </a:ext>
            </a:extLst>
          </p:cNvPr>
          <p:cNvSpPr/>
          <p:nvPr/>
        </p:nvSpPr>
        <p:spPr>
          <a:xfrm>
            <a:off x="5288204" y="5452041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Aparat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286</TotalTime>
  <Words>770</Words>
  <Application>Microsoft Office PowerPoint</Application>
  <PresentationFormat>Custom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خالق پایتون</vt:lpstr>
      <vt:lpstr>PowerPoint Presentation</vt:lpstr>
      <vt:lpstr>مزایای پایتون</vt:lpstr>
      <vt:lpstr>معایب پایتون</vt:lpstr>
      <vt:lpstr>چند تا از مهم ترین محیط های توسعه در پایتون    </vt:lpstr>
      <vt:lpstr>نام چند پیام رسان اجتماعی که با پایتون نوشته شدند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hosseini</dc:creator>
  <cp:lastModifiedBy>ali hosseini</cp:lastModifiedBy>
  <cp:revision>3</cp:revision>
  <dcterms:created xsi:type="dcterms:W3CDTF">2024-12-15T12:00:24Z</dcterms:created>
  <dcterms:modified xsi:type="dcterms:W3CDTF">2024-12-16T10:16:14Z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