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توضیح توابع برنامه مرتب‌سازی فایل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Extracted from app.py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sort_json (خطوط 113 تا 124)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مرتب‌سازی فایل‌های JSON که معمولاً برای تبادل داده استفاده می‌شود و انتقال به پوشه json files.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sort_music (خطوط 127 تا 138)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مرتب‌سازی فایل‌های موسیقی با فرمت‌های رایج و انتقال به پوشه music files.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__init__ (خطوط 6 تا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تابع سازنده کلاس که مسیر پوشه را دریافت کرده و لیست فایل‌ها را می‌سازد. اگر مسیر اشتباه باشد، پیام خطا نمایش می‌دهد.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sort_access (خطوط 15 تا 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مرتب‌سازی فایل‌های Access با پسوند .accdb و انتقال به پوشه‌ای به نام access files.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sort_android (خطوط 29 تا 40)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مرتب‌سازی فایل‌های اندروید با پسوند .apk و انتقال به پوشه android files، با مدیریت فایل‌های تکراری.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sort_c (خطوط 43 تا 54)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مرتب‌سازی فایل‌های زبان C با پسوند .c و انتقال به پوشه c files.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sort_csv (خطوط 57 تا 68)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مرتب‌سازی فایل‌های داده‌ای با فرمت .csv و انتقال به پوشه csv files.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sort_excel (خطوط 71 تا 82)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مرتب‌سازی فایل‌های Excel با پسوند .xls و .xlsx و انتقال به پوشه excel files.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sort_exe (خطوط 85 تا 96)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مرتب‌سازی فایل‌های اجرایی ویندوز با پسوند .exe و انتقال به پوشه exe files.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sort_html (خطوط 99 تا 110)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مرتب‌سازی صفحات وب ذخیره شده با پسوند .htm و .html و انتقال به پوشه html files.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