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EA191-3106-455E-B736-05F077B4985C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391E-E5BD-4E43-ABAA-E91B37146B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391E-E5BD-4E43-ABAA-E91B37146BD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00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34C4-A9BF-8A0C-4C00-CC44919C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A8C04-784C-6E18-105F-1B051A19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E21E-0CA9-2988-B2AC-89C4947A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2B3F-FB99-E089-7CC0-631C8E1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BD44-E749-11FB-D404-AD33C58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6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C90A-D6A7-6771-E508-F055BCC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2DDF4-AF82-7A6E-2E0B-5FA5C5C2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69BA-D651-04BE-5A91-4624F78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16C-2215-B19E-F0CE-2F7E62E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336C-2787-8628-A557-7F70FD0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D2AD1-BEA6-2151-DABC-68427E0C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825E-55AC-7457-6FBA-900645ED5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24E2-B871-5336-19DB-E1341B75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300-9712-6AA8-3D82-FC9A413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BD80-FAA9-3492-B9B9-8CF80FE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0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46C9-E370-6AE2-B37C-ED5B36C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924-042C-1889-E1B8-184B48B6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F5F7-E074-F884-363C-89A2FC0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965C-9ABC-1BE1-F22D-6AD92F35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64B5-0EFA-5E06-47D9-0E3B07B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0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C724-7E6B-2F66-E028-B1771056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78D2-2843-8AE8-6D6C-336D6A8B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0129-914D-EB4B-3949-AA2A2175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04E-7488-B830-88D9-79818CA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831D-206F-5942-BCF2-598F853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9E5-969A-611F-6E26-257827BA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90D-2E59-EF1A-3737-1BB0B85D5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A0A26-7438-8CC3-E3AC-5139844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956C-F01C-282C-C6B9-D616904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B74B-6C74-2F42-72FA-597E71BF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ABFE-D74D-BAE4-96F8-18A9598F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291-1C33-FFA3-B98C-7FF31155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C0D3-DAF0-125C-6D7E-8505E37E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1BD9-76A2-B4A9-FF07-9621E59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5F4D9-F8F6-B0D7-6BE6-1E2BED49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76379-8F68-BD64-7861-2960E463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8E0F3-CEB1-9EFF-DC4E-6FB6E79C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9E13-1EAA-3686-EB83-207DA02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C09F7-F201-D9E4-9DDA-2874D3B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FFCA-4901-F4B9-6E44-3555039D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93374-E1D7-C5FA-0151-8D5D8219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A077-4D2D-3845-7857-F19069A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11B5-D628-F82E-FE4F-99FAB34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04506-064C-116C-AF46-82B3A02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307B-7C89-6481-830F-84535FDD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9888-B7C8-39A3-1BA6-AE96A00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8B12-D06B-A2DB-2805-D886BB01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B665-6177-1324-775B-05E24845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F6000-2F34-0265-109C-802C1D19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495C-7C86-40F3-37CF-3BFED310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EF627-0DDC-ABD7-3E3C-208E52F0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EC69-5275-5ACF-DAB8-D29E4B20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9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C60C-1FC3-FD72-4A4F-9FD05776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BCF4-66B0-6297-BEA6-67654E12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6A74-7CDA-7544-0338-4E953F1F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7F47-AA93-B3F9-3CB1-3B8D1F8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EFC0-F4BC-F6B4-3E61-A76A0322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9C5E-E8B3-AA0A-7853-BBA62C6B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1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A2C6-275A-8A96-CFE4-B868A5C3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391E-0AF6-C8C4-23D5-C0A2AE83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6177-8785-A57B-41ED-093E2DC1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A029-D98C-0EB9-62BE-6225BF2F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CE8A-60F1-EFA8-BF34-898BFE0E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EE55F-205A-BE82-2B76-0806B6A07E3E}"/>
              </a:ext>
            </a:extLst>
          </p:cNvPr>
          <p:cNvSpPr txBox="1"/>
          <p:nvPr/>
        </p:nvSpPr>
        <p:spPr>
          <a:xfrm>
            <a:off x="915399" y="1338862"/>
            <a:ext cx="9194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 will be explaining:</a:t>
            </a:r>
          </a:p>
          <a:p>
            <a:endParaRPr lang="en-US" sz="3200" dirty="0"/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Project structure, agents, and behaviours Used</a:t>
            </a:r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Detailed explanation of implemented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935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FB2-A54E-C1A8-982E-84CB988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9193-41EA-4C76-F726-005AC11817B8}"/>
              </a:ext>
            </a:extLst>
          </p:cNvPr>
          <p:cNvSpPr txBox="1"/>
          <p:nvPr/>
        </p:nvSpPr>
        <p:spPr>
          <a:xfrm>
            <a:off x="1203960" y="2133600"/>
            <a:ext cx="35489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Simple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OneShot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Cyclic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Ticker Behavior</a:t>
            </a:r>
          </a:p>
        </p:txBody>
      </p:sp>
    </p:spTree>
    <p:extLst>
      <p:ext uri="{BB962C8B-B14F-4D97-AF65-F5344CB8AC3E}">
        <p14:creationId xmlns:p14="http://schemas.microsoft.com/office/powerpoint/2010/main" val="26996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Behaviours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Moein Mirzaei</dc:creator>
  <cp:lastModifiedBy>Moein Mirzaei</cp:lastModifiedBy>
  <cp:revision>3</cp:revision>
  <dcterms:created xsi:type="dcterms:W3CDTF">2022-12-05T05:06:17Z</dcterms:created>
  <dcterms:modified xsi:type="dcterms:W3CDTF">2022-12-05T10:24:53Z</dcterms:modified>
</cp:coreProperties>
</file>