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EA191-3106-455E-B736-05F077B4985C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8391E-E5BD-4E43-ABAA-E91B37146B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262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8391E-E5BD-4E43-ABAA-E91B37146BD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5006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C34C4-A9BF-8A0C-4C00-CC44919C7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A8C04-784C-6E18-105F-1B051A19F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6E21E-0CA9-2988-B2AC-89C4947A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F562-B9D6-42F5-908D-B01147E363B1}" type="datetimeFigureOut">
              <a:rPr lang="en-CA" smtClean="0"/>
              <a:t>2022-12-04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32B3F-FB99-E089-7CC0-631C8E119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7BD44-E749-11FB-D404-AD33C582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D162-4211-4001-8A3D-89AA737DA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768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C90A-D6A7-6771-E508-F055BCCAC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2DDF4-AF82-7A6E-2E0B-5FA5C5C23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469BA-D651-04BE-5A91-4624F78CE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F562-B9D6-42F5-908D-B01147E363B1}" type="datetimeFigureOut">
              <a:rPr lang="en-CA" smtClean="0"/>
              <a:t>2022-12-04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0616C-2215-B19E-F0CE-2F7E62E11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0336C-2787-8628-A557-7F70FD03C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D162-4211-4001-8A3D-89AA737DA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496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DD2AD1-BEA6-2151-DABC-68427E0CE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1825E-55AC-7457-6FBA-900645ED5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A24E2-B871-5336-19DB-E1341B758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F562-B9D6-42F5-908D-B01147E363B1}" type="datetimeFigureOut">
              <a:rPr lang="en-CA" smtClean="0"/>
              <a:t>2022-12-04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2E300-9712-6AA8-3D82-FC9A4139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EBD80-FAA9-3492-B9B9-8CF80FE4D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D162-4211-4001-8A3D-89AA737DA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804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A46C9-E370-6AE2-B37C-ED5B36CF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7B924-042C-1889-E1B8-184B48B6D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DF5F7-E074-F884-363C-89A2FC0F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F562-B9D6-42F5-908D-B01147E363B1}" type="datetimeFigureOut">
              <a:rPr lang="en-CA" smtClean="0"/>
              <a:t>2022-12-04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C965C-9ABC-1BE1-F22D-6AD92F35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964B5-0EFA-5E06-47D9-0E3B07BF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D162-4211-4001-8A3D-89AA737DA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608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BC724-7E6B-2F66-E028-B17710560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A78D2-2843-8AE8-6D6C-336D6A8B1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70129-914D-EB4B-3949-AA2A2175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F562-B9D6-42F5-908D-B01147E363B1}" type="datetimeFigureOut">
              <a:rPr lang="en-CA" smtClean="0"/>
              <a:t>2022-12-04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2C04E-7488-B830-88D9-79818CA21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3831D-206F-5942-BCF2-598F85388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D162-4211-4001-8A3D-89AA737DA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462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E39E5-969A-611F-6E26-257827BA9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3490D-2E59-EF1A-3737-1BB0B85D5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A0A26-7438-8CC3-E3AC-5139844A8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4956C-F01C-282C-C6B9-D616904B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F562-B9D6-42F5-908D-B01147E363B1}" type="datetimeFigureOut">
              <a:rPr lang="en-CA" smtClean="0"/>
              <a:t>2022-12-04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BB74B-6C74-2F42-72FA-597E71BFE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5ABFE-D74D-BAE4-96F8-18A9598F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D162-4211-4001-8A3D-89AA737DA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843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B0291-1C33-FFA3-B98C-7FF311552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CC0D3-DAF0-125C-6D7E-8505E37ED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31BD9-76A2-B4A9-FF07-9621E590B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D5F4D9-F8F6-B0D7-6BE6-1E2BED49F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E76379-8F68-BD64-7861-2960E463E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68E0F3-CEB1-9EFF-DC4E-6FB6E79CD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F562-B9D6-42F5-908D-B01147E363B1}" type="datetimeFigureOut">
              <a:rPr lang="en-CA" smtClean="0"/>
              <a:t>2022-12-04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DC9E13-1EAA-3686-EB83-207DA021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9C09F7-F201-D9E4-9DDA-2874D3BA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D162-4211-4001-8A3D-89AA737DA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697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4FFCA-4901-F4B9-6E44-3555039DF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E93374-E1D7-C5FA-0151-8D5D82195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F562-B9D6-42F5-908D-B01147E363B1}" type="datetimeFigureOut">
              <a:rPr lang="en-CA" smtClean="0"/>
              <a:t>2022-12-04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4A077-4D2D-3845-7857-F19069A0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911B5-D628-F82E-FE4F-99FAB340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D162-4211-4001-8A3D-89AA737DA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97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C04506-064C-116C-AF46-82B3A02A6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F562-B9D6-42F5-908D-B01147E363B1}" type="datetimeFigureOut">
              <a:rPr lang="en-CA" smtClean="0"/>
              <a:t>2022-12-04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A307B-7C89-6481-830F-84535FDD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39888-B7C8-39A3-1BA6-AE96A009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D162-4211-4001-8A3D-89AA737DA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98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68B12-D06B-A2DB-2805-D886BB013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AB665-6177-1324-775B-05E248456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F6000-2F34-0265-109C-802C1D199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C495C-7C86-40F3-37CF-3BFED310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F562-B9D6-42F5-908D-B01147E363B1}" type="datetimeFigureOut">
              <a:rPr lang="en-CA" smtClean="0"/>
              <a:t>2022-12-04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EF627-0DDC-ABD7-3E3C-208E52F0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DEC69-5275-5ACF-DAB8-D29E4B20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D162-4211-4001-8A3D-89AA737DA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795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1C60C-1FC3-FD72-4A4F-9FD05776E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37BCF4-66B0-6297-BEA6-67654E1292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76A74-7CDA-7544-0338-4E953F1FB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17F47-AA93-B3F9-3CB1-3B8D1F8AB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F562-B9D6-42F5-908D-B01147E363B1}" type="datetimeFigureOut">
              <a:rPr lang="en-CA" smtClean="0"/>
              <a:t>2022-12-04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9EFC0-F4BC-F6B4-3E61-A76A0322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19C5E-E8B3-AA0A-7853-BBA62C6B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D162-4211-4001-8A3D-89AA737DA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810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F1A2C6-275A-8A96-CFE4-B868A5C3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6391E-0AF6-C8C4-23D5-C0A2AE83F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F6177-8785-A57B-41ED-093E2DC12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BF562-B9D6-42F5-908D-B01147E363B1}" type="datetimeFigureOut">
              <a:rPr lang="en-CA" smtClean="0"/>
              <a:t>2022-12-04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EA029-D98C-0EB9-62BE-6225BF2F7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7CE8A-60F1-EFA8-BF34-898BFE0EC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2D162-4211-4001-8A3D-89AA737DA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112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9EE55F-205A-BE82-2B76-0806B6A07E3E}"/>
              </a:ext>
            </a:extLst>
          </p:cNvPr>
          <p:cNvSpPr txBox="1"/>
          <p:nvPr/>
        </p:nvSpPr>
        <p:spPr>
          <a:xfrm>
            <a:off x="915399" y="1338862"/>
            <a:ext cx="91943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What I will be explaining:</a:t>
            </a:r>
          </a:p>
          <a:p>
            <a:endParaRPr lang="en-US" sz="3200" dirty="0"/>
          </a:p>
          <a:p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CA" sz="3200" dirty="0">
                <a:solidFill>
                  <a:srgbClr val="0070C0"/>
                </a:solidFill>
              </a:rPr>
              <a:t>Project structure, agents, and behaviours Used</a:t>
            </a:r>
          </a:p>
          <a:p>
            <a:pPr marL="342900" indent="-342900">
              <a:buFont typeface="+mj-lt"/>
              <a:buAutoNum type="arabicPeriod"/>
            </a:pPr>
            <a:endParaRPr lang="en-CA" sz="3200" dirty="0"/>
          </a:p>
          <a:p>
            <a:pPr marL="342900" indent="-342900">
              <a:buFont typeface="+mj-lt"/>
              <a:buAutoNum type="arabicPeriod"/>
            </a:pPr>
            <a:endParaRPr lang="en-CA" sz="3200" dirty="0"/>
          </a:p>
          <a:p>
            <a:pPr marL="342900" indent="-342900">
              <a:buFont typeface="+mj-lt"/>
              <a:buAutoNum type="arabicPeriod"/>
            </a:pPr>
            <a:r>
              <a:rPr lang="en-CA" sz="3200" dirty="0">
                <a:solidFill>
                  <a:srgbClr val="0070C0"/>
                </a:solidFill>
              </a:rPr>
              <a:t>Detailed explanation of implemented requirements</a:t>
            </a:r>
          </a:p>
        </p:txBody>
      </p:sp>
    </p:spTree>
    <p:extLst>
      <p:ext uri="{BB962C8B-B14F-4D97-AF65-F5344CB8AC3E}">
        <p14:creationId xmlns:p14="http://schemas.microsoft.com/office/powerpoint/2010/main" val="189351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8BFB2-A54E-C1A8-982E-84CB988D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Behaviours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009193-41EA-4C76-F726-005AC11817B8}"/>
              </a:ext>
            </a:extLst>
          </p:cNvPr>
          <p:cNvSpPr txBox="1"/>
          <p:nvPr/>
        </p:nvSpPr>
        <p:spPr>
          <a:xfrm>
            <a:off x="1203960" y="2133600"/>
            <a:ext cx="354898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Simple Behavior</a:t>
            </a:r>
            <a:br>
              <a:rPr lang="en-US" sz="3200" dirty="0"/>
            </a:br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OneShot Behavior</a:t>
            </a:r>
            <a:br>
              <a:rPr lang="en-US" sz="3200" dirty="0"/>
            </a:br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Cyclic Behavior</a:t>
            </a:r>
            <a:br>
              <a:rPr lang="en-US" sz="3200" dirty="0"/>
            </a:br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Ticker Behavior</a:t>
            </a:r>
          </a:p>
        </p:txBody>
      </p:sp>
    </p:spTree>
    <p:extLst>
      <p:ext uri="{BB962C8B-B14F-4D97-AF65-F5344CB8AC3E}">
        <p14:creationId xmlns:p14="http://schemas.microsoft.com/office/powerpoint/2010/main" val="2699618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A5AFC2-75CA-543C-4167-342FAF019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1" y="115582"/>
            <a:ext cx="5425439" cy="64081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32A356-EBE4-564C-77F1-601E03E35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766" y="733890"/>
            <a:ext cx="5296021" cy="207897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905F5425-2C1E-17B1-AF52-4E960D6EAAD9}"/>
              </a:ext>
            </a:extLst>
          </p:cNvPr>
          <p:cNvSpPr/>
          <p:nvPr/>
        </p:nvSpPr>
        <p:spPr>
          <a:xfrm>
            <a:off x="404950" y="492035"/>
            <a:ext cx="722812" cy="17417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8EC68BF-18DA-A512-114A-6754EFE107D8}"/>
              </a:ext>
            </a:extLst>
          </p:cNvPr>
          <p:cNvSpPr/>
          <p:nvPr/>
        </p:nvSpPr>
        <p:spPr>
          <a:xfrm>
            <a:off x="411298" y="833652"/>
            <a:ext cx="722812" cy="17417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60E3670-BB00-B5D5-1D90-4581B30116ED}"/>
              </a:ext>
            </a:extLst>
          </p:cNvPr>
          <p:cNvSpPr/>
          <p:nvPr/>
        </p:nvSpPr>
        <p:spPr>
          <a:xfrm>
            <a:off x="404950" y="1816924"/>
            <a:ext cx="722812" cy="17417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FDA1F8C-9BB3-1CF9-A807-2C5E44837298}"/>
              </a:ext>
            </a:extLst>
          </p:cNvPr>
          <p:cNvSpPr/>
          <p:nvPr/>
        </p:nvSpPr>
        <p:spPr>
          <a:xfrm>
            <a:off x="404950" y="1984370"/>
            <a:ext cx="722812" cy="17417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69FA342-30CD-3591-D118-69BF8A558952}"/>
              </a:ext>
            </a:extLst>
          </p:cNvPr>
          <p:cNvSpPr/>
          <p:nvPr/>
        </p:nvSpPr>
        <p:spPr>
          <a:xfrm>
            <a:off x="404950" y="2158541"/>
            <a:ext cx="722812" cy="17417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57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32</Words>
  <Application>Microsoft Office PowerPoint</Application>
  <PresentationFormat>Widescreen</PresentationFormat>
  <Paragraphs>13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Behaviours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Moein Mirzaei</dc:creator>
  <cp:lastModifiedBy>Moein Mirzaei</cp:lastModifiedBy>
  <cp:revision>1</cp:revision>
  <dcterms:created xsi:type="dcterms:W3CDTF">2022-12-05T05:06:17Z</dcterms:created>
  <dcterms:modified xsi:type="dcterms:W3CDTF">2022-12-05T08:23:42Z</dcterms:modified>
</cp:coreProperties>
</file>