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BEA191-3106-455E-B736-05F077B4985C}" type="datetimeFigureOut">
              <a:rPr lang="en-CA" smtClean="0"/>
              <a:t>2022-12-05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8391E-E5BD-4E43-ABAA-E91B37146B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262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8391E-E5BD-4E43-ABAA-E91B37146BD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5006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C34C4-A9BF-8A0C-4C00-CC44919C7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7A8C04-784C-6E18-105F-1B051A19F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6E21E-0CA9-2988-B2AC-89C4947AC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F562-B9D6-42F5-908D-B01147E363B1}" type="datetimeFigureOut">
              <a:rPr lang="en-CA" smtClean="0"/>
              <a:t>2022-12-05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32B3F-FB99-E089-7CC0-631C8E119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7BD44-E749-11FB-D404-AD33C5821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D162-4211-4001-8A3D-89AA737DA0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7687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C90A-D6A7-6771-E508-F055BCCAC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B2DDF4-AF82-7A6E-2E0B-5FA5C5C23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469BA-D651-04BE-5A91-4624F78CE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F562-B9D6-42F5-908D-B01147E363B1}" type="datetimeFigureOut">
              <a:rPr lang="en-CA" smtClean="0"/>
              <a:t>2022-12-05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0616C-2215-B19E-F0CE-2F7E62E11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0336C-2787-8628-A557-7F70FD03C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D162-4211-4001-8A3D-89AA737DA0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496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DD2AD1-BEA6-2151-DABC-68427E0CE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1825E-55AC-7457-6FBA-900645ED5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A24E2-B871-5336-19DB-E1341B758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F562-B9D6-42F5-908D-B01147E363B1}" type="datetimeFigureOut">
              <a:rPr lang="en-CA" smtClean="0"/>
              <a:t>2022-12-05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2E300-9712-6AA8-3D82-FC9A4139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EBD80-FAA9-3492-B9B9-8CF80FE4D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D162-4211-4001-8A3D-89AA737DA0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8040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A46C9-E370-6AE2-B37C-ED5B36CFA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7B924-042C-1889-E1B8-184B48B6D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DF5F7-E074-F884-363C-89A2FC0F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F562-B9D6-42F5-908D-B01147E363B1}" type="datetimeFigureOut">
              <a:rPr lang="en-CA" smtClean="0"/>
              <a:t>2022-12-05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C965C-9ABC-1BE1-F22D-6AD92F350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964B5-0EFA-5E06-47D9-0E3B07BFD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D162-4211-4001-8A3D-89AA737DA0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6081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BC724-7E6B-2F66-E028-B17710560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A78D2-2843-8AE8-6D6C-336D6A8B1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70129-914D-EB4B-3949-AA2A2175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F562-B9D6-42F5-908D-B01147E363B1}" type="datetimeFigureOut">
              <a:rPr lang="en-CA" smtClean="0"/>
              <a:t>2022-12-05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2C04E-7488-B830-88D9-79818CA21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3831D-206F-5942-BCF2-598F85388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D162-4211-4001-8A3D-89AA737DA0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4628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E39E5-969A-611F-6E26-257827BA9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3490D-2E59-EF1A-3737-1BB0B85D57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0A0A26-7438-8CC3-E3AC-5139844A8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4956C-F01C-282C-C6B9-D616904BA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F562-B9D6-42F5-908D-B01147E363B1}" type="datetimeFigureOut">
              <a:rPr lang="en-CA" smtClean="0"/>
              <a:t>2022-12-05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BB74B-6C74-2F42-72FA-597E71BFE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5ABFE-D74D-BAE4-96F8-18A9598F5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D162-4211-4001-8A3D-89AA737DA0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843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B0291-1C33-FFA3-B98C-7FF311552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CC0D3-DAF0-125C-6D7E-8505E37ED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31BD9-76A2-B4A9-FF07-9621E590B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D5F4D9-F8F6-B0D7-6BE6-1E2BED49F2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E76379-8F68-BD64-7861-2960E463E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68E0F3-CEB1-9EFF-DC4E-6FB6E79CD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F562-B9D6-42F5-908D-B01147E363B1}" type="datetimeFigureOut">
              <a:rPr lang="en-CA" smtClean="0"/>
              <a:t>2022-12-05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DC9E13-1EAA-3686-EB83-207DA021B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9C09F7-F201-D9E4-9DDA-2874D3BA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D162-4211-4001-8A3D-89AA737DA0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697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4FFCA-4901-F4B9-6E44-3555039DF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E93374-E1D7-C5FA-0151-8D5D82195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F562-B9D6-42F5-908D-B01147E363B1}" type="datetimeFigureOut">
              <a:rPr lang="en-CA" smtClean="0"/>
              <a:t>2022-12-05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D4A077-4D2D-3845-7857-F19069A0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911B5-D628-F82E-FE4F-99FAB3400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D162-4211-4001-8A3D-89AA737DA0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979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C04506-064C-116C-AF46-82B3A02A6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F562-B9D6-42F5-908D-B01147E363B1}" type="datetimeFigureOut">
              <a:rPr lang="en-CA" smtClean="0"/>
              <a:t>2022-12-05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EA307B-7C89-6481-830F-84535FDD3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39888-B7C8-39A3-1BA6-AE96A009B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D162-4211-4001-8A3D-89AA737DA0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98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68B12-D06B-A2DB-2805-D886BB013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AB665-6177-1324-775B-05E248456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F6000-2F34-0265-109C-802C1D199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C495C-7C86-40F3-37CF-3BFED310B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F562-B9D6-42F5-908D-B01147E363B1}" type="datetimeFigureOut">
              <a:rPr lang="en-CA" smtClean="0"/>
              <a:t>2022-12-05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EF627-0DDC-ABD7-3E3C-208E52F05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DEC69-5275-5ACF-DAB8-D29E4B20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D162-4211-4001-8A3D-89AA737DA0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7952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1C60C-1FC3-FD72-4A4F-9FD05776E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37BCF4-66B0-6297-BEA6-67654E1292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676A74-7CDA-7544-0338-4E953F1FB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17F47-AA93-B3F9-3CB1-3B8D1F8AB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F562-B9D6-42F5-908D-B01147E363B1}" type="datetimeFigureOut">
              <a:rPr lang="en-CA" smtClean="0"/>
              <a:t>2022-12-05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9EFC0-F4BC-F6B4-3E61-A76A03227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19C5E-E8B3-AA0A-7853-BBA62C6B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D162-4211-4001-8A3D-89AA737DA0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8101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F1A2C6-275A-8A96-CFE4-B868A5C3E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6391E-0AF6-C8C4-23D5-C0A2AE83F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F6177-8785-A57B-41ED-093E2DC12B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BF562-B9D6-42F5-908D-B01147E363B1}" type="datetimeFigureOut">
              <a:rPr lang="en-CA" smtClean="0"/>
              <a:t>2022-12-05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EA029-D98C-0EB9-62BE-6225BF2F76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7CE8A-60F1-EFA8-BF34-898BFE0ECB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2D162-4211-4001-8A3D-89AA737DA0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1129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9EE55F-205A-BE82-2B76-0806B6A07E3E}"/>
              </a:ext>
            </a:extLst>
          </p:cNvPr>
          <p:cNvSpPr txBox="1"/>
          <p:nvPr/>
        </p:nvSpPr>
        <p:spPr>
          <a:xfrm>
            <a:off x="915399" y="1338862"/>
            <a:ext cx="919433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What I will be explaining:</a:t>
            </a:r>
          </a:p>
          <a:p>
            <a:endParaRPr lang="en-US" sz="3200" dirty="0"/>
          </a:p>
          <a:p>
            <a:endParaRPr lang="en-US" sz="3200" dirty="0"/>
          </a:p>
          <a:p>
            <a:pPr marL="342900" indent="-342900">
              <a:buFont typeface="+mj-lt"/>
              <a:buAutoNum type="arabicPeriod"/>
            </a:pPr>
            <a:r>
              <a:rPr lang="en-CA" sz="3200" dirty="0">
                <a:solidFill>
                  <a:srgbClr val="0070C0"/>
                </a:solidFill>
              </a:rPr>
              <a:t>Project structure, agents, and behaviours Used</a:t>
            </a:r>
          </a:p>
          <a:p>
            <a:pPr marL="342900" indent="-342900">
              <a:buFont typeface="+mj-lt"/>
              <a:buAutoNum type="arabicPeriod"/>
            </a:pPr>
            <a:endParaRPr lang="en-CA" sz="3200" dirty="0"/>
          </a:p>
          <a:p>
            <a:pPr marL="342900" indent="-342900">
              <a:buFont typeface="+mj-lt"/>
              <a:buAutoNum type="arabicPeriod"/>
            </a:pPr>
            <a:endParaRPr lang="en-CA" sz="3200" dirty="0"/>
          </a:p>
          <a:p>
            <a:pPr marL="342900" indent="-342900">
              <a:buFont typeface="+mj-lt"/>
              <a:buAutoNum type="arabicPeriod"/>
            </a:pPr>
            <a:r>
              <a:rPr lang="en-CA" sz="3200" dirty="0">
                <a:solidFill>
                  <a:srgbClr val="0070C0"/>
                </a:solidFill>
              </a:rPr>
              <a:t>Detailed explanation of implemented requirements</a:t>
            </a:r>
          </a:p>
        </p:txBody>
      </p:sp>
    </p:spTree>
    <p:extLst>
      <p:ext uri="{BB962C8B-B14F-4D97-AF65-F5344CB8AC3E}">
        <p14:creationId xmlns:p14="http://schemas.microsoft.com/office/powerpoint/2010/main" val="1893510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8BFB2-A54E-C1A8-982E-84CB988D8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Behaviours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009193-41EA-4C76-F726-005AC11817B8}"/>
              </a:ext>
            </a:extLst>
          </p:cNvPr>
          <p:cNvSpPr txBox="1"/>
          <p:nvPr/>
        </p:nvSpPr>
        <p:spPr>
          <a:xfrm>
            <a:off x="1203960" y="2133600"/>
            <a:ext cx="354898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Simple Behavior</a:t>
            </a:r>
            <a:br>
              <a:rPr lang="en-US" sz="3200" dirty="0"/>
            </a:br>
            <a:endParaRPr lang="en-US" sz="3200" dirty="0"/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OneShot Behavior</a:t>
            </a:r>
            <a:br>
              <a:rPr lang="en-US" sz="3200" dirty="0"/>
            </a:br>
            <a:endParaRPr lang="en-US" sz="3200" dirty="0"/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Cyclic Behavior</a:t>
            </a:r>
            <a:br>
              <a:rPr lang="en-US" sz="3200" dirty="0"/>
            </a:br>
            <a:endParaRPr lang="en-US" sz="3200" dirty="0"/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Ticker Behavior</a:t>
            </a:r>
          </a:p>
        </p:txBody>
      </p:sp>
    </p:spTree>
    <p:extLst>
      <p:ext uri="{BB962C8B-B14F-4D97-AF65-F5344CB8AC3E}">
        <p14:creationId xmlns:p14="http://schemas.microsoft.com/office/powerpoint/2010/main" val="2699618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A5AFC2-75CA-543C-4167-342FAF019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1" y="115582"/>
            <a:ext cx="5425439" cy="64081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32A356-EBE4-564C-77F1-601E03E35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766" y="733890"/>
            <a:ext cx="5296021" cy="2078979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905F5425-2C1E-17B1-AF52-4E960D6EAAD9}"/>
              </a:ext>
            </a:extLst>
          </p:cNvPr>
          <p:cNvSpPr/>
          <p:nvPr/>
        </p:nvSpPr>
        <p:spPr>
          <a:xfrm>
            <a:off x="404950" y="492035"/>
            <a:ext cx="722812" cy="174171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8EC68BF-18DA-A512-114A-6754EFE107D8}"/>
              </a:ext>
            </a:extLst>
          </p:cNvPr>
          <p:cNvSpPr/>
          <p:nvPr/>
        </p:nvSpPr>
        <p:spPr>
          <a:xfrm>
            <a:off x="411298" y="833652"/>
            <a:ext cx="722812" cy="174171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60E3670-BB00-B5D5-1D90-4581B30116ED}"/>
              </a:ext>
            </a:extLst>
          </p:cNvPr>
          <p:cNvSpPr/>
          <p:nvPr/>
        </p:nvSpPr>
        <p:spPr>
          <a:xfrm>
            <a:off x="404950" y="1816924"/>
            <a:ext cx="722812" cy="174171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FDA1F8C-9BB3-1CF9-A807-2C5E44837298}"/>
              </a:ext>
            </a:extLst>
          </p:cNvPr>
          <p:cNvSpPr/>
          <p:nvPr/>
        </p:nvSpPr>
        <p:spPr>
          <a:xfrm>
            <a:off x="404950" y="1984370"/>
            <a:ext cx="722812" cy="174171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69FA342-30CD-3591-D118-69BF8A558952}"/>
              </a:ext>
            </a:extLst>
          </p:cNvPr>
          <p:cNvSpPr/>
          <p:nvPr/>
        </p:nvSpPr>
        <p:spPr>
          <a:xfrm>
            <a:off x="404950" y="2158541"/>
            <a:ext cx="722812" cy="174171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571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70E214F3-578E-0F09-0049-90F1C28F7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4917" y="2876628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2A6B8C-E6E8-74ED-8C88-72FAE3CDDE00}"/>
              </a:ext>
            </a:extLst>
          </p:cNvPr>
          <p:cNvSpPr txBox="1"/>
          <p:nvPr/>
        </p:nvSpPr>
        <p:spPr>
          <a:xfrm>
            <a:off x="1499616" y="385876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</a:t>
            </a:r>
            <a:endParaRPr lang="en-CA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E4A88C-9F95-87DF-8FEC-D720ABA048D2}"/>
              </a:ext>
            </a:extLst>
          </p:cNvPr>
          <p:cNvSpPr/>
          <p:nvPr/>
        </p:nvSpPr>
        <p:spPr>
          <a:xfrm>
            <a:off x="4069080" y="2953512"/>
            <a:ext cx="768096" cy="764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6D30A4-A5D5-0476-F4E0-7587FB180197}"/>
              </a:ext>
            </a:extLst>
          </p:cNvPr>
          <p:cNvSpPr txBox="1"/>
          <p:nvPr/>
        </p:nvSpPr>
        <p:spPr>
          <a:xfrm>
            <a:off x="3929202" y="3785616"/>
            <a:ext cx="1047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UI Agent </a:t>
            </a:r>
            <a:endParaRPr lang="en-CA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0AEEE4-E520-8DF9-C22E-59D5333FEA23}"/>
              </a:ext>
            </a:extLst>
          </p:cNvPr>
          <p:cNvSpPr/>
          <p:nvPr/>
        </p:nvSpPr>
        <p:spPr>
          <a:xfrm>
            <a:off x="7604760" y="2953512"/>
            <a:ext cx="768096" cy="764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F3FCF4-3877-F946-5B0A-4AD86DC093DC}"/>
              </a:ext>
            </a:extLst>
          </p:cNvPr>
          <p:cNvSpPr txBox="1"/>
          <p:nvPr/>
        </p:nvSpPr>
        <p:spPr>
          <a:xfrm>
            <a:off x="7327722" y="3785616"/>
            <a:ext cx="1451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Profile Agent </a:t>
            </a:r>
            <a:endParaRPr lang="en-CA" dirty="0"/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F74A6DDA-2148-526F-BC23-20354C18E2A4}"/>
              </a:ext>
            </a:extLst>
          </p:cNvPr>
          <p:cNvCxnSpPr>
            <a:cxnSpLocks/>
            <a:stCxn id="8" idx="7"/>
            <a:endCxn id="10" idx="1"/>
          </p:cNvCxnSpPr>
          <p:nvPr/>
        </p:nvCxnSpPr>
        <p:spPr>
          <a:xfrm rot="5400000" flipH="1" flipV="1">
            <a:off x="6220968" y="1569174"/>
            <a:ext cx="12700" cy="2992554"/>
          </a:xfrm>
          <a:prstGeom prst="curvedConnector3">
            <a:avLst>
              <a:gd name="adj1" fmla="val 26814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0E718C8-C98D-51B2-66DE-6D223D446E24}"/>
              </a:ext>
            </a:extLst>
          </p:cNvPr>
          <p:cNvSpPr txBox="1"/>
          <p:nvPr/>
        </p:nvSpPr>
        <p:spPr>
          <a:xfrm>
            <a:off x="5805567" y="2346650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 Up</a:t>
            </a:r>
            <a:endParaRPr lang="en-CA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39DC56C-6352-10ED-2C5E-A1A10D1942B4}"/>
              </a:ext>
            </a:extLst>
          </p:cNvPr>
          <p:cNvSpPr/>
          <p:nvPr/>
        </p:nvSpPr>
        <p:spPr>
          <a:xfrm>
            <a:off x="9848088" y="2953512"/>
            <a:ext cx="1463040" cy="76436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814B79-69C7-E5C0-40DC-D7F815E824AB}"/>
              </a:ext>
            </a:extLst>
          </p:cNvPr>
          <p:cNvSpPr txBox="1"/>
          <p:nvPr/>
        </p:nvSpPr>
        <p:spPr>
          <a:xfrm>
            <a:off x="9939849" y="3151028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Model</a:t>
            </a:r>
            <a:endParaRPr lang="en-CA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4538B44-8D01-A62B-E5F5-3575C20491C5}"/>
              </a:ext>
            </a:extLst>
          </p:cNvPr>
          <p:cNvCxnSpPr>
            <a:cxnSpLocks/>
            <a:stCxn id="10" idx="6"/>
            <a:endCxn id="20" idx="1"/>
          </p:cNvCxnSpPr>
          <p:nvPr/>
        </p:nvCxnSpPr>
        <p:spPr>
          <a:xfrm>
            <a:off x="8372856" y="3335694"/>
            <a:ext cx="1475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6DA005-AD44-98E2-3D95-E74B578E2DD0}"/>
              </a:ext>
            </a:extLst>
          </p:cNvPr>
          <p:cNvCxnSpPr>
            <a:cxnSpLocks/>
            <a:stCxn id="5" idx="3"/>
            <a:endCxn id="8" idx="2"/>
          </p:cNvCxnSpPr>
          <p:nvPr/>
        </p:nvCxnSpPr>
        <p:spPr>
          <a:xfrm>
            <a:off x="2219317" y="3333828"/>
            <a:ext cx="1849763" cy="1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7CE4B82-D26F-02DA-C181-3205F62C1979}"/>
              </a:ext>
            </a:extLst>
          </p:cNvPr>
          <p:cNvSpPr txBox="1"/>
          <p:nvPr/>
        </p:nvSpPr>
        <p:spPr>
          <a:xfrm>
            <a:off x="2546571" y="2977266"/>
            <a:ext cx="124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Enters Info </a:t>
            </a:r>
            <a:endParaRPr lang="en-CA" dirty="0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BB5EB47D-37C3-9818-D757-4501F0C19FA4}"/>
              </a:ext>
            </a:extLst>
          </p:cNvPr>
          <p:cNvCxnSpPr>
            <a:cxnSpLocks/>
            <a:stCxn id="10" idx="3"/>
            <a:endCxn id="8" idx="5"/>
          </p:cNvCxnSpPr>
          <p:nvPr/>
        </p:nvCxnSpPr>
        <p:spPr>
          <a:xfrm rot="5400000">
            <a:off x="6220968" y="2109660"/>
            <a:ext cx="12700" cy="2992554"/>
          </a:xfrm>
          <a:prstGeom prst="curvedConnector3">
            <a:avLst>
              <a:gd name="adj1" fmla="val 26814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AB93A4A-825C-3B58-A7DD-B7521422DD96}"/>
              </a:ext>
            </a:extLst>
          </p:cNvPr>
          <p:cNvSpPr txBox="1"/>
          <p:nvPr/>
        </p:nvSpPr>
        <p:spPr>
          <a:xfrm>
            <a:off x="5790539" y="402122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ID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18563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A5AFC2-75CA-543C-4167-342FAF019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1" y="115582"/>
            <a:ext cx="5425439" cy="64081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32A356-EBE4-564C-77F1-601E03E35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766" y="733890"/>
            <a:ext cx="5296021" cy="2078979"/>
          </a:xfrm>
          <a:prstGeom prst="rect">
            <a:avLst/>
          </a:prstGeom>
        </p:spPr>
      </p:pic>
      <p:pic>
        <p:nvPicPr>
          <p:cNvPr id="3" name="Graphic 2" descr="Checkbox Checked with solid fill">
            <a:extLst>
              <a:ext uri="{FF2B5EF4-FFF2-40B4-BE49-F238E27FC236}">
                <a16:creationId xmlns:a16="http://schemas.microsoft.com/office/drawing/2014/main" id="{381CE9DD-A295-8B92-10C6-CE9050206B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6969" y="2102187"/>
            <a:ext cx="319665" cy="319665"/>
          </a:xfrm>
          <a:prstGeom prst="rect">
            <a:avLst/>
          </a:prstGeom>
        </p:spPr>
      </p:pic>
      <p:pic>
        <p:nvPicPr>
          <p:cNvPr id="4" name="Graphic 3" descr="Checkbox Checked with solid fill">
            <a:extLst>
              <a:ext uri="{FF2B5EF4-FFF2-40B4-BE49-F238E27FC236}">
                <a16:creationId xmlns:a16="http://schemas.microsoft.com/office/drawing/2014/main" id="{D594745D-E419-8403-7783-5F1197E54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7826" y="414225"/>
            <a:ext cx="319665" cy="319665"/>
          </a:xfrm>
          <a:prstGeom prst="rect">
            <a:avLst/>
          </a:prstGeom>
        </p:spPr>
      </p:pic>
      <p:pic>
        <p:nvPicPr>
          <p:cNvPr id="6" name="Graphic 5" descr="Checkbox Checked with solid fill">
            <a:extLst>
              <a:ext uri="{FF2B5EF4-FFF2-40B4-BE49-F238E27FC236}">
                <a16:creationId xmlns:a16="http://schemas.microsoft.com/office/drawing/2014/main" id="{CB2E23FA-4128-4F01-8ED0-17F7D9D5C7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7826" y="757312"/>
            <a:ext cx="319665" cy="319665"/>
          </a:xfrm>
          <a:prstGeom prst="rect">
            <a:avLst/>
          </a:prstGeom>
        </p:spPr>
      </p:pic>
      <p:pic>
        <p:nvPicPr>
          <p:cNvPr id="8" name="Graphic 7" descr="Checkbox Checked with solid fill">
            <a:extLst>
              <a:ext uri="{FF2B5EF4-FFF2-40B4-BE49-F238E27FC236}">
                <a16:creationId xmlns:a16="http://schemas.microsoft.com/office/drawing/2014/main" id="{E63A4A2D-A4EB-EB22-DC9C-6DF0B6E905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6969" y="1764235"/>
            <a:ext cx="319665" cy="319665"/>
          </a:xfrm>
          <a:prstGeom prst="rect">
            <a:avLst/>
          </a:prstGeom>
        </p:spPr>
      </p:pic>
      <p:pic>
        <p:nvPicPr>
          <p:cNvPr id="9" name="Graphic 8" descr="Checkbox Checked with solid fill">
            <a:extLst>
              <a:ext uri="{FF2B5EF4-FFF2-40B4-BE49-F238E27FC236}">
                <a16:creationId xmlns:a16="http://schemas.microsoft.com/office/drawing/2014/main" id="{ADBA8383-9868-65B0-FFC4-2077F804DF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547" y="1942355"/>
            <a:ext cx="319665" cy="319665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676E59A6-1AC4-B9D5-14EF-FF76ABE5C41D}"/>
              </a:ext>
            </a:extLst>
          </p:cNvPr>
          <p:cNvSpPr/>
          <p:nvPr/>
        </p:nvSpPr>
        <p:spPr>
          <a:xfrm>
            <a:off x="401902" y="2496131"/>
            <a:ext cx="722812" cy="174171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CF084D5-3588-D6B7-9222-B185052BDAD2}"/>
              </a:ext>
            </a:extLst>
          </p:cNvPr>
          <p:cNvSpPr/>
          <p:nvPr/>
        </p:nvSpPr>
        <p:spPr>
          <a:xfrm>
            <a:off x="391047" y="2999727"/>
            <a:ext cx="722812" cy="174171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0C00270-5E78-F560-6F71-982A6D71D28D}"/>
              </a:ext>
            </a:extLst>
          </p:cNvPr>
          <p:cNvSpPr/>
          <p:nvPr/>
        </p:nvSpPr>
        <p:spPr>
          <a:xfrm>
            <a:off x="359387" y="1191413"/>
            <a:ext cx="722812" cy="174171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CDD2E2A-C2A8-4C17-8DB2-E51047C135E4}"/>
              </a:ext>
            </a:extLst>
          </p:cNvPr>
          <p:cNvSpPr/>
          <p:nvPr/>
        </p:nvSpPr>
        <p:spPr>
          <a:xfrm>
            <a:off x="318053" y="655948"/>
            <a:ext cx="722812" cy="174171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D65685C-948F-9A05-B35B-0A73CA4832F0}"/>
              </a:ext>
            </a:extLst>
          </p:cNvPr>
          <p:cNvSpPr/>
          <p:nvPr/>
        </p:nvSpPr>
        <p:spPr>
          <a:xfrm>
            <a:off x="353450" y="1642462"/>
            <a:ext cx="722812" cy="174171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6CD3171-50E4-F7EA-A68D-39DCB22C9385}"/>
              </a:ext>
            </a:extLst>
          </p:cNvPr>
          <p:cNvSpPr/>
          <p:nvPr/>
        </p:nvSpPr>
        <p:spPr>
          <a:xfrm>
            <a:off x="401902" y="3327691"/>
            <a:ext cx="722812" cy="174171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483439C-1182-FB85-137E-B412B138F066}"/>
              </a:ext>
            </a:extLst>
          </p:cNvPr>
          <p:cNvSpPr/>
          <p:nvPr/>
        </p:nvSpPr>
        <p:spPr>
          <a:xfrm>
            <a:off x="401902" y="3781195"/>
            <a:ext cx="722812" cy="174171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C0B2D02D-A4A2-CA53-5F22-E7392F7ABC1B}"/>
              </a:ext>
            </a:extLst>
          </p:cNvPr>
          <p:cNvSpPr/>
          <p:nvPr/>
        </p:nvSpPr>
        <p:spPr>
          <a:xfrm>
            <a:off x="401902" y="4298610"/>
            <a:ext cx="722812" cy="174171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1122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A5AFC2-75CA-543C-4167-342FAF019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1" y="115582"/>
            <a:ext cx="5425439" cy="64081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32A356-EBE4-564C-77F1-601E03E35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766" y="733890"/>
            <a:ext cx="5296021" cy="2078979"/>
          </a:xfrm>
          <a:prstGeom prst="rect">
            <a:avLst/>
          </a:prstGeom>
        </p:spPr>
      </p:pic>
      <p:pic>
        <p:nvPicPr>
          <p:cNvPr id="3" name="Graphic 2" descr="Checkbox Checked with solid fill">
            <a:extLst>
              <a:ext uri="{FF2B5EF4-FFF2-40B4-BE49-F238E27FC236}">
                <a16:creationId xmlns:a16="http://schemas.microsoft.com/office/drawing/2014/main" id="{381CE9DD-A295-8B92-10C6-CE9050206B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6969" y="2102187"/>
            <a:ext cx="319665" cy="319665"/>
          </a:xfrm>
          <a:prstGeom prst="rect">
            <a:avLst/>
          </a:prstGeom>
        </p:spPr>
      </p:pic>
      <p:pic>
        <p:nvPicPr>
          <p:cNvPr id="4" name="Graphic 3" descr="Checkbox Checked with solid fill">
            <a:extLst>
              <a:ext uri="{FF2B5EF4-FFF2-40B4-BE49-F238E27FC236}">
                <a16:creationId xmlns:a16="http://schemas.microsoft.com/office/drawing/2014/main" id="{D594745D-E419-8403-7783-5F1197E54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7826" y="414225"/>
            <a:ext cx="319665" cy="319665"/>
          </a:xfrm>
          <a:prstGeom prst="rect">
            <a:avLst/>
          </a:prstGeom>
        </p:spPr>
      </p:pic>
      <p:pic>
        <p:nvPicPr>
          <p:cNvPr id="6" name="Graphic 5" descr="Checkbox Checked with solid fill">
            <a:extLst>
              <a:ext uri="{FF2B5EF4-FFF2-40B4-BE49-F238E27FC236}">
                <a16:creationId xmlns:a16="http://schemas.microsoft.com/office/drawing/2014/main" id="{CB2E23FA-4128-4F01-8ED0-17F7D9D5C7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7826" y="757312"/>
            <a:ext cx="319665" cy="319665"/>
          </a:xfrm>
          <a:prstGeom prst="rect">
            <a:avLst/>
          </a:prstGeom>
        </p:spPr>
      </p:pic>
      <p:pic>
        <p:nvPicPr>
          <p:cNvPr id="8" name="Graphic 7" descr="Checkbox Checked with solid fill">
            <a:extLst>
              <a:ext uri="{FF2B5EF4-FFF2-40B4-BE49-F238E27FC236}">
                <a16:creationId xmlns:a16="http://schemas.microsoft.com/office/drawing/2014/main" id="{E63A4A2D-A4EB-EB22-DC9C-6DF0B6E905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6969" y="1764235"/>
            <a:ext cx="319665" cy="319665"/>
          </a:xfrm>
          <a:prstGeom prst="rect">
            <a:avLst/>
          </a:prstGeom>
        </p:spPr>
      </p:pic>
      <p:pic>
        <p:nvPicPr>
          <p:cNvPr id="9" name="Graphic 8" descr="Checkbox Checked with solid fill">
            <a:extLst>
              <a:ext uri="{FF2B5EF4-FFF2-40B4-BE49-F238E27FC236}">
                <a16:creationId xmlns:a16="http://schemas.microsoft.com/office/drawing/2014/main" id="{ADBA8383-9868-65B0-FFC4-2077F804DF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547" y="1942355"/>
            <a:ext cx="319665" cy="319665"/>
          </a:xfrm>
          <a:prstGeom prst="rect">
            <a:avLst/>
          </a:prstGeom>
        </p:spPr>
      </p:pic>
      <p:pic>
        <p:nvPicPr>
          <p:cNvPr id="2" name="Graphic 1" descr="Checkbox Checked with solid fill">
            <a:extLst>
              <a:ext uri="{FF2B5EF4-FFF2-40B4-BE49-F238E27FC236}">
                <a16:creationId xmlns:a16="http://schemas.microsoft.com/office/drawing/2014/main" id="{E7ACF4C9-F75A-D2EF-588A-2ECA90657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6968" y="583087"/>
            <a:ext cx="319665" cy="319665"/>
          </a:xfrm>
          <a:prstGeom prst="rect">
            <a:avLst/>
          </a:prstGeom>
        </p:spPr>
      </p:pic>
      <p:pic>
        <p:nvPicPr>
          <p:cNvPr id="10" name="Graphic 9" descr="Checkbox Checked with solid fill">
            <a:extLst>
              <a:ext uri="{FF2B5EF4-FFF2-40B4-BE49-F238E27FC236}">
                <a16:creationId xmlns:a16="http://schemas.microsoft.com/office/drawing/2014/main" id="{C8406A45-5016-8A66-CBA3-FCBDD76C85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2353" y="1060960"/>
            <a:ext cx="319665" cy="319665"/>
          </a:xfrm>
          <a:prstGeom prst="rect">
            <a:avLst/>
          </a:prstGeom>
        </p:spPr>
      </p:pic>
      <p:pic>
        <p:nvPicPr>
          <p:cNvPr id="11" name="Graphic 10" descr="Checkbox Checked with solid fill">
            <a:extLst>
              <a:ext uri="{FF2B5EF4-FFF2-40B4-BE49-F238E27FC236}">
                <a16:creationId xmlns:a16="http://schemas.microsoft.com/office/drawing/2014/main" id="{23ECFC77-413F-D5C8-EA9F-1470C5EA6D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4885" y="1580799"/>
            <a:ext cx="319665" cy="319665"/>
          </a:xfrm>
          <a:prstGeom prst="rect">
            <a:avLst/>
          </a:prstGeom>
        </p:spPr>
      </p:pic>
      <p:pic>
        <p:nvPicPr>
          <p:cNvPr id="12" name="Graphic 11" descr="Checkbox Checked with solid fill">
            <a:extLst>
              <a:ext uri="{FF2B5EF4-FFF2-40B4-BE49-F238E27FC236}">
                <a16:creationId xmlns:a16="http://schemas.microsoft.com/office/drawing/2014/main" id="{A1CE483E-219F-00A7-FEAB-28E9B2A4CE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6591" y="2419319"/>
            <a:ext cx="319665" cy="319665"/>
          </a:xfrm>
          <a:prstGeom prst="rect">
            <a:avLst/>
          </a:prstGeom>
        </p:spPr>
      </p:pic>
      <p:pic>
        <p:nvPicPr>
          <p:cNvPr id="13" name="Graphic 12" descr="Checkbox Checked with solid fill">
            <a:extLst>
              <a:ext uri="{FF2B5EF4-FFF2-40B4-BE49-F238E27FC236}">
                <a16:creationId xmlns:a16="http://schemas.microsoft.com/office/drawing/2014/main" id="{D71DC850-EA23-9A8B-2F90-93A6428782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7449" y="2940424"/>
            <a:ext cx="319665" cy="319665"/>
          </a:xfrm>
          <a:prstGeom prst="rect">
            <a:avLst/>
          </a:prstGeom>
        </p:spPr>
      </p:pic>
      <p:pic>
        <p:nvPicPr>
          <p:cNvPr id="14" name="Graphic 13" descr="Checkbox Checked with solid fill">
            <a:extLst>
              <a:ext uri="{FF2B5EF4-FFF2-40B4-BE49-F238E27FC236}">
                <a16:creationId xmlns:a16="http://schemas.microsoft.com/office/drawing/2014/main" id="{A5666D9E-B992-E5C0-3E6C-534C39EF1F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845" y="3247410"/>
            <a:ext cx="319665" cy="319665"/>
          </a:xfrm>
          <a:prstGeom prst="rect">
            <a:avLst/>
          </a:prstGeom>
        </p:spPr>
      </p:pic>
      <p:pic>
        <p:nvPicPr>
          <p:cNvPr id="23" name="Graphic 22" descr="Checkbox Checked with solid fill">
            <a:extLst>
              <a:ext uri="{FF2B5EF4-FFF2-40B4-BE49-F238E27FC236}">
                <a16:creationId xmlns:a16="http://schemas.microsoft.com/office/drawing/2014/main" id="{8AF18C17-3DE2-0EBE-9590-0BA5C6D20D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7072" y="3740338"/>
            <a:ext cx="319665" cy="319665"/>
          </a:xfrm>
          <a:prstGeom prst="rect">
            <a:avLst/>
          </a:prstGeom>
        </p:spPr>
      </p:pic>
      <p:pic>
        <p:nvPicPr>
          <p:cNvPr id="24" name="Graphic 23" descr="Checkbox Checked with solid fill">
            <a:extLst>
              <a:ext uri="{FF2B5EF4-FFF2-40B4-BE49-F238E27FC236}">
                <a16:creationId xmlns:a16="http://schemas.microsoft.com/office/drawing/2014/main" id="{13004C2F-E149-A616-6F2C-443AABA190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547" y="4233266"/>
            <a:ext cx="319665" cy="319665"/>
          </a:xfrm>
          <a:prstGeom prst="rect">
            <a:avLst/>
          </a:prstGeom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273AC6B6-45EF-795F-BFAF-19E2D66C908E}"/>
              </a:ext>
            </a:extLst>
          </p:cNvPr>
          <p:cNvSpPr/>
          <p:nvPr/>
        </p:nvSpPr>
        <p:spPr>
          <a:xfrm>
            <a:off x="424784" y="4630877"/>
            <a:ext cx="722812" cy="174171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85C38DD6-529C-0C1F-0C72-451C69521DBE}"/>
              </a:ext>
            </a:extLst>
          </p:cNvPr>
          <p:cNvSpPr/>
          <p:nvPr/>
        </p:nvSpPr>
        <p:spPr>
          <a:xfrm>
            <a:off x="421363" y="4950517"/>
            <a:ext cx="722812" cy="174171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B688A38F-3E0D-5ECF-1D16-86D935CD6B61}"/>
              </a:ext>
            </a:extLst>
          </p:cNvPr>
          <p:cNvSpPr/>
          <p:nvPr/>
        </p:nvSpPr>
        <p:spPr>
          <a:xfrm>
            <a:off x="421363" y="5123284"/>
            <a:ext cx="722812" cy="174171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E48D9ED2-8D99-CC47-9074-CFBD136375D5}"/>
              </a:ext>
            </a:extLst>
          </p:cNvPr>
          <p:cNvSpPr/>
          <p:nvPr/>
        </p:nvSpPr>
        <p:spPr>
          <a:xfrm>
            <a:off x="421363" y="5297455"/>
            <a:ext cx="722812" cy="174171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9E042834-E21B-08EC-816A-E47F5F4B11B3}"/>
              </a:ext>
            </a:extLst>
          </p:cNvPr>
          <p:cNvSpPr/>
          <p:nvPr/>
        </p:nvSpPr>
        <p:spPr>
          <a:xfrm>
            <a:off x="417942" y="5621770"/>
            <a:ext cx="722812" cy="174171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7B5A85E-5E3C-F0CA-E268-F6D0481F2224}"/>
              </a:ext>
            </a:extLst>
          </p:cNvPr>
          <p:cNvSpPr/>
          <p:nvPr/>
        </p:nvSpPr>
        <p:spPr>
          <a:xfrm>
            <a:off x="424784" y="5955521"/>
            <a:ext cx="722812" cy="174171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D3F29D0D-122E-B31C-A736-B0C98B3B3638}"/>
              </a:ext>
            </a:extLst>
          </p:cNvPr>
          <p:cNvSpPr/>
          <p:nvPr/>
        </p:nvSpPr>
        <p:spPr>
          <a:xfrm>
            <a:off x="417571" y="6126521"/>
            <a:ext cx="722812" cy="174171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CE305C91-B2C1-5FB3-ACAD-1BF4B1A6196E}"/>
              </a:ext>
            </a:extLst>
          </p:cNvPr>
          <p:cNvSpPr/>
          <p:nvPr/>
        </p:nvSpPr>
        <p:spPr>
          <a:xfrm>
            <a:off x="5848954" y="761058"/>
            <a:ext cx="722812" cy="174171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4960E715-B564-FCE8-0D29-8ADFD3EEB472}"/>
              </a:ext>
            </a:extLst>
          </p:cNvPr>
          <p:cNvSpPr/>
          <p:nvPr/>
        </p:nvSpPr>
        <p:spPr>
          <a:xfrm>
            <a:off x="5868979" y="962021"/>
            <a:ext cx="722812" cy="174171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42C7D7B9-EDFF-BE72-9695-33B2C035255A}"/>
              </a:ext>
            </a:extLst>
          </p:cNvPr>
          <p:cNvSpPr/>
          <p:nvPr/>
        </p:nvSpPr>
        <p:spPr>
          <a:xfrm>
            <a:off x="5898954" y="1311827"/>
            <a:ext cx="722812" cy="174171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6EA2B2B9-BAB7-208E-EEFA-AA936572D7C3}"/>
              </a:ext>
            </a:extLst>
          </p:cNvPr>
          <p:cNvSpPr/>
          <p:nvPr/>
        </p:nvSpPr>
        <p:spPr>
          <a:xfrm>
            <a:off x="5868979" y="1677149"/>
            <a:ext cx="722812" cy="174171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39B34E13-63CA-1ED7-930A-7A6BDF1D280A}"/>
              </a:ext>
            </a:extLst>
          </p:cNvPr>
          <p:cNvSpPr/>
          <p:nvPr/>
        </p:nvSpPr>
        <p:spPr>
          <a:xfrm>
            <a:off x="5898954" y="2030068"/>
            <a:ext cx="722812" cy="174171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8BCA68DF-00A1-1ECB-D1E5-BF78CBF4E4D0}"/>
              </a:ext>
            </a:extLst>
          </p:cNvPr>
          <p:cNvSpPr/>
          <p:nvPr/>
        </p:nvSpPr>
        <p:spPr>
          <a:xfrm>
            <a:off x="5898954" y="2218330"/>
            <a:ext cx="722812" cy="174171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E17907E4-28B7-28CF-F9E7-38E146E5306B}"/>
              </a:ext>
            </a:extLst>
          </p:cNvPr>
          <p:cNvSpPr/>
          <p:nvPr/>
        </p:nvSpPr>
        <p:spPr>
          <a:xfrm>
            <a:off x="5898954" y="2582351"/>
            <a:ext cx="722812" cy="174171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4992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A5AFC2-75CA-543C-4167-342FAF019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1" y="115582"/>
            <a:ext cx="5425439" cy="64081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32A356-EBE4-564C-77F1-601E03E35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766" y="733890"/>
            <a:ext cx="5296021" cy="2078979"/>
          </a:xfrm>
          <a:prstGeom prst="rect">
            <a:avLst/>
          </a:prstGeom>
        </p:spPr>
      </p:pic>
      <p:pic>
        <p:nvPicPr>
          <p:cNvPr id="3" name="Graphic 2" descr="Checkbox Checked with solid fill">
            <a:extLst>
              <a:ext uri="{FF2B5EF4-FFF2-40B4-BE49-F238E27FC236}">
                <a16:creationId xmlns:a16="http://schemas.microsoft.com/office/drawing/2014/main" id="{381CE9DD-A295-8B92-10C6-CE9050206B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6969" y="2102187"/>
            <a:ext cx="319665" cy="319665"/>
          </a:xfrm>
          <a:prstGeom prst="rect">
            <a:avLst/>
          </a:prstGeom>
        </p:spPr>
      </p:pic>
      <p:pic>
        <p:nvPicPr>
          <p:cNvPr id="4" name="Graphic 3" descr="Checkbox Checked with solid fill">
            <a:extLst>
              <a:ext uri="{FF2B5EF4-FFF2-40B4-BE49-F238E27FC236}">
                <a16:creationId xmlns:a16="http://schemas.microsoft.com/office/drawing/2014/main" id="{D594745D-E419-8403-7783-5F1197E54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7826" y="414225"/>
            <a:ext cx="319665" cy="319665"/>
          </a:xfrm>
          <a:prstGeom prst="rect">
            <a:avLst/>
          </a:prstGeom>
        </p:spPr>
      </p:pic>
      <p:pic>
        <p:nvPicPr>
          <p:cNvPr id="6" name="Graphic 5" descr="Checkbox Checked with solid fill">
            <a:extLst>
              <a:ext uri="{FF2B5EF4-FFF2-40B4-BE49-F238E27FC236}">
                <a16:creationId xmlns:a16="http://schemas.microsoft.com/office/drawing/2014/main" id="{CB2E23FA-4128-4F01-8ED0-17F7D9D5C7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7826" y="757312"/>
            <a:ext cx="319665" cy="319665"/>
          </a:xfrm>
          <a:prstGeom prst="rect">
            <a:avLst/>
          </a:prstGeom>
        </p:spPr>
      </p:pic>
      <p:pic>
        <p:nvPicPr>
          <p:cNvPr id="8" name="Graphic 7" descr="Checkbox Checked with solid fill">
            <a:extLst>
              <a:ext uri="{FF2B5EF4-FFF2-40B4-BE49-F238E27FC236}">
                <a16:creationId xmlns:a16="http://schemas.microsoft.com/office/drawing/2014/main" id="{E63A4A2D-A4EB-EB22-DC9C-6DF0B6E905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6969" y="1764235"/>
            <a:ext cx="319665" cy="319665"/>
          </a:xfrm>
          <a:prstGeom prst="rect">
            <a:avLst/>
          </a:prstGeom>
        </p:spPr>
      </p:pic>
      <p:pic>
        <p:nvPicPr>
          <p:cNvPr id="9" name="Graphic 8" descr="Checkbox Checked with solid fill">
            <a:extLst>
              <a:ext uri="{FF2B5EF4-FFF2-40B4-BE49-F238E27FC236}">
                <a16:creationId xmlns:a16="http://schemas.microsoft.com/office/drawing/2014/main" id="{ADBA8383-9868-65B0-FFC4-2077F804DF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547" y="1942355"/>
            <a:ext cx="319665" cy="319665"/>
          </a:xfrm>
          <a:prstGeom prst="rect">
            <a:avLst/>
          </a:prstGeom>
        </p:spPr>
      </p:pic>
      <p:pic>
        <p:nvPicPr>
          <p:cNvPr id="2" name="Graphic 1" descr="Checkbox Checked with solid fill">
            <a:extLst>
              <a:ext uri="{FF2B5EF4-FFF2-40B4-BE49-F238E27FC236}">
                <a16:creationId xmlns:a16="http://schemas.microsoft.com/office/drawing/2014/main" id="{E7ACF4C9-F75A-D2EF-588A-2ECA90657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6968" y="583087"/>
            <a:ext cx="319665" cy="319665"/>
          </a:xfrm>
          <a:prstGeom prst="rect">
            <a:avLst/>
          </a:prstGeom>
        </p:spPr>
      </p:pic>
      <p:pic>
        <p:nvPicPr>
          <p:cNvPr id="10" name="Graphic 9" descr="Checkbox Checked with solid fill">
            <a:extLst>
              <a:ext uri="{FF2B5EF4-FFF2-40B4-BE49-F238E27FC236}">
                <a16:creationId xmlns:a16="http://schemas.microsoft.com/office/drawing/2014/main" id="{C8406A45-5016-8A66-CBA3-FCBDD76C85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2353" y="1060960"/>
            <a:ext cx="319665" cy="319665"/>
          </a:xfrm>
          <a:prstGeom prst="rect">
            <a:avLst/>
          </a:prstGeom>
        </p:spPr>
      </p:pic>
      <p:pic>
        <p:nvPicPr>
          <p:cNvPr id="11" name="Graphic 10" descr="Checkbox Checked with solid fill">
            <a:extLst>
              <a:ext uri="{FF2B5EF4-FFF2-40B4-BE49-F238E27FC236}">
                <a16:creationId xmlns:a16="http://schemas.microsoft.com/office/drawing/2014/main" id="{23ECFC77-413F-D5C8-EA9F-1470C5EA6D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4885" y="1580799"/>
            <a:ext cx="319665" cy="319665"/>
          </a:xfrm>
          <a:prstGeom prst="rect">
            <a:avLst/>
          </a:prstGeom>
        </p:spPr>
      </p:pic>
      <p:pic>
        <p:nvPicPr>
          <p:cNvPr id="12" name="Graphic 11" descr="Checkbox Checked with solid fill">
            <a:extLst>
              <a:ext uri="{FF2B5EF4-FFF2-40B4-BE49-F238E27FC236}">
                <a16:creationId xmlns:a16="http://schemas.microsoft.com/office/drawing/2014/main" id="{A1CE483E-219F-00A7-FEAB-28E9B2A4CE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6591" y="2419319"/>
            <a:ext cx="319665" cy="319665"/>
          </a:xfrm>
          <a:prstGeom prst="rect">
            <a:avLst/>
          </a:prstGeom>
        </p:spPr>
      </p:pic>
      <p:pic>
        <p:nvPicPr>
          <p:cNvPr id="13" name="Graphic 12" descr="Checkbox Checked with solid fill">
            <a:extLst>
              <a:ext uri="{FF2B5EF4-FFF2-40B4-BE49-F238E27FC236}">
                <a16:creationId xmlns:a16="http://schemas.microsoft.com/office/drawing/2014/main" id="{D71DC850-EA23-9A8B-2F90-93A6428782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7449" y="2940424"/>
            <a:ext cx="319665" cy="319665"/>
          </a:xfrm>
          <a:prstGeom prst="rect">
            <a:avLst/>
          </a:prstGeom>
        </p:spPr>
      </p:pic>
      <p:pic>
        <p:nvPicPr>
          <p:cNvPr id="14" name="Graphic 13" descr="Checkbox Checked with solid fill">
            <a:extLst>
              <a:ext uri="{FF2B5EF4-FFF2-40B4-BE49-F238E27FC236}">
                <a16:creationId xmlns:a16="http://schemas.microsoft.com/office/drawing/2014/main" id="{A5666D9E-B992-E5C0-3E6C-534C39EF1F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845" y="3247410"/>
            <a:ext cx="319665" cy="319665"/>
          </a:xfrm>
          <a:prstGeom prst="rect">
            <a:avLst/>
          </a:prstGeom>
        </p:spPr>
      </p:pic>
      <p:pic>
        <p:nvPicPr>
          <p:cNvPr id="23" name="Graphic 22" descr="Checkbox Checked with solid fill">
            <a:extLst>
              <a:ext uri="{FF2B5EF4-FFF2-40B4-BE49-F238E27FC236}">
                <a16:creationId xmlns:a16="http://schemas.microsoft.com/office/drawing/2014/main" id="{8AF18C17-3DE2-0EBE-9590-0BA5C6D20D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7072" y="3740338"/>
            <a:ext cx="319665" cy="319665"/>
          </a:xfrm>
          <a:prstGeom prst="rect">
            <a:avLst/>
          </a:prstGeom>
        </p:spPr>
      </p:pic>
      <p:pic>
        <p:nvPicPr>
          <p:cNvPr id="24" name="Graphic 23" descr="Checkbox Checked with solid fill">
            <a:extLst>
              <a:ext uri="{FF2B5EF4-FFF2-40B4-BE49-F238E27FC236}">
                <a16:creationId xmlns:a16="http://schemas.microsoft.com/office/drawing/2014/main" id="{13004C2F-E149-A616-6F2C-443AABA190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547" y="4233266"/>
            <a:ext cx="319665" cy="319665"/>
          </a:xfrm>
          <a:prstGeom prst="rect">
            <a:avLst/>
          </a:prstGeom>
        </p:spPr>
      </p:pic>
      <p:pic>
        <p:nvPicPr>
          <p:cNvPr id="15" name="Graphic 14" descr="Checkbox Checked with solid fill">
            <a:extLst>
              <a:ext uri="{FF2B5EF4-FFF2-40B4-BE49-F238E27FC236}">
                <a16:creationId xmlns:a16="http://schemas.microsoft.com/office/drawing/2014/main" id="{6EEF53F9-8B03-A069-C4F7-02B07593F4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6969" y="5007412"/>
            <a:ext cx="319665" cy="319665"/>
          </a:xfrm>
          <a:prstGeom prst="rect">
            <a:avLst/>
          </a:prstGeom>
        </p:spPr>
      </p:pic>
      <p:pic>
        <p:nvPicPr>
          <p:cNvPr id="16" name="Graphic 15" descr="Checkbox Checked with solid fill">
            <a:extLst>
              <a:ext uri="{FF2B5EF4-FFF2-40B4-BE49-F238E27FC236}">
                <a16:creationId xmlns:a16="http://schemas.microsoft.com/office/drawing/2014/main" id="{FD4CFA97-E1D4-2D54-DCDE-C343672E94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547" y="5185532"/>
            <a:ext cx="319665" cy="319665"/>
          </a:xfrm>
          <a:prstGeom prst="rect">
            <a:avLst/>
          </a:prstGeom>
        </p:spPr>
      </p:pic>
      <p:pic>
        <p:nvPicPr>
          <p:cNvPr id="17" name="Graphic 16" descr="Checkbox Checked with solid fill">
            <a:extLst>
              <a:ext uri="{FF2B5EF4-FFF2-40B4-BE49-F238E27FC236}">
                <a16:creationId xmlns:a16="http://schemas.microsoft.com/office/drawing/2014/main" id="{49F41CE0-5A77-E3D3-E41D-9E781619FB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4885" y="4823976"/>
            <a:ext cx="319665" cy="319665"/>
          </a:xfrm>
          <a:prstGeom prst="rect">
            <a:avLst/>
          </a:prstGeom>
        </p:spPr>
      </p:pic>
      <p:pic>
        <p:nvPicPr>
          <p:cNvPr id="18" name="Graphic 17" descr="Checkbox Checked with solid fill">
            <a:extLst>
              <a:ext uri="{FF2B5EF4-FFF2-40B4-BE49-F238E27FC236}">
                <a16:creationId xmlns:a16="http://schemas.microsoft.com/office/drawing/2014/main" id="{C4E51BCE-A130-DB08-8C9C-23649477FA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639" y="5820643"/>
            <a:ext cx="319665" cy="319665"/>
          </a:xfrm>
          <a:prstGeom prst="rect">
            <a:avLst/>
          </a:prstGeom>
        </p:spPr>
      </p:pic>
      <p:pic>
        <p:nvPicPr>
          <p:cNvPr id="19" name="Graphic 18" descr="Checkbox Checked with solid fill">
            <a:extLst>
              <a:ext uri="{FF2B5EF4-FFF2-40B4-BE49-F238E27FC236}">
                <a16:creationId xmlns:a16="http://schemas.microsoft.com/office/drawing/2014/main" id="{8836E40E-5C26-3544-A7CA-340145699D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9217" y="5998763"/>
            <a:ext cx="319665" cy="319665"/>
          </a:xfrm>
          <a:prstGeom prst="rect">
            <a:avLst/>
          </a:prstGeom>
        </p:spPr>
      </p:pic>
      <p:pic>
        <p:nvPicPr>
          <p:cNvPr id="20" name="Graphic 19" descr="Checkbox Checked with solid fill">
            <a:extLst>
              <a:ext uri="{FF2B5EF4-FFF2-40B4-BE49-F238E27FC236}">
                <a16:creationId xmlns:a16="http://schemas.microsoft.com/office/drawing/2014/main" id="{E23AFB16-C228-7A5E-B694-8BEA92CACF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7072" y="5537066"/>
            <a:ext cx="319665" cy="319665"/>
          </a:xfrm>
          <a:prstGeom prst="rect">
            <a:avLst/>
          </a:prstGeom>
        </p:spPr>
      </p:pic>
      <p:pic>
        <p:nvPicPr>
          <p:cNvPr id="21" name="Graphic 20" descr="Checkbox Checked with solid fill">
            <a:extLst>
              <a:ext uri="{FF2B5EF4-FFF2-40B4-BE49-F238E27FC236}">
                <a16:creationId xmlns:a16="http://schemas.microsoft.com/office/drawing/2014/main" id="{C601F9EE-2CAB-67E2-0443-656ECCB587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60491" y="882840"/>
            <a:ext cx="319665" cy="319665"/>
          </a:xfrm>
          <a:prstGeom prst="rect">
            <a:avLst/>
          </a:prstGeom>
        </p:spPr>
      </p:pic>
      <p:pic>
        <p:nvPicPr>
          <p:cNvPr id="22" name="Graphic 21" descr="Checkbox Checked with solid fill">
            <a:extLst>
              <a:ext uri="{FF2B5EF4-FFF2-40B4-BE49-F238E27FC236}">
                <a16:creationId xmlns:a16="http://schemas.microsoft.com/office/drawing/2014/main" id="{F747DE8E-C1B8-075F-8212-C8D3150E81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57069" y="1191622"/>
            <a:ext cx="319665" cy="319665"/>
          </a:xfrm>
          <a:prstGeom prst="rect">
            <a:avLst/>
          </a:prstGeom>
        </p:spPr>
      </p:pic>
      <p:pic>
        <p:nvPicPr>
          <p:cNvPr id="25" name="Graphic 24" descr="Checkbox Checked with solid fill">
            <a:extLst>
              <a:ext uri="{FF2B5EF4-FFF2-40B4-BE49-F238E27FC236}">
                <a16:creationId xmlns:a16="http://schemas.microsoft.com/office/drawing/2014/main" id="{2DA9008F-E779-9B61-1B03-97DBDF3CE0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78407" y="699404"/>
            <a:ext cx="319665" cy="319665"/>
          </a:xfrm>
          <a:prstGeom prst="rect">
            <a:avLst/>
          </a:prstGeom>
        </p:spPr>
      </p:pic>
      <p:pic>
        <p:nvPicPr>
          <p:cNvPr id="43" name="Graphic 42" descr="Checkbox Checked with solid fill">
            <a:extLst>
              <a:ext uri="{FF2B5EF4-FFF2-40B4-BE49-F238E27FC236}">
                <a16:creationId xmlns:a16="http://schemas.microsoft.com/office/drawing/2014/main" id="{B875AB40-5347-8046-2226-683973B99E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55412" y="1958553"/>
            <a:ext cx="319665" cy="319665"/>
          </a:xfrm>
          <a:prstGeom prst="rect">
            <a:avLst/>
          </a:prstGeom>
        </p:spPr>
      </p:pic>
      <p:pic>
        <p:nvPicPr>
          <p:cNvPr id="44" name="Graphic 43" descr="Checkbox Checked with solid fill">
            <a:extLst>
              <a:ext uri="{FF2B5EF4-FFF2-40B4-BE49-F238E27FC236}">
                <a16:creationId xmlns:a16="http://schemas.microsoft.com/office/drawing/2014/main" id="{9F36E105-33F6-F085-D8B0-7533C97BF1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53054" y="2166131"/>
            <a:ext cx="319665" cy="319665"/>
          </a:xfrm>
          <a:prstGeom prst="rect">
            <a:avLst/>
          </a:prstGeom>
        </p:spPr>
      </p:pic>
      <p:pic>
        <p:nvPicPr>
          <p:cNvPr id="45" name="Graphic 44" descr="Checkbox Checked with solid fill">
            <a:extLst>
              <a:ext uri="{FF2B5EF4-FFF2-40B4-BE49-F238E27FC236}">
                <a16:creationId xmlns:a16="http://schemas.microsoft.com/office/drawing/2014/main" id="{3FA3A9EB-FF13-2C88-6E3A-791DE7A130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32628" y="1604402"/>
            <a:ext cx="319665" cy="319665"/>
          </a:xfrm>
          <a:prstGeom prst="rect">
            <a:avLst/>
          </a:prstGeom>
        </p:spPr>
      </p:pic>
      <p:pic>
        <p:nvPicPr>
          <p:cNvPr id="46" name="Graphic 45" descr="Checkbox Checked with solid fill">
            <a:extLst>
              <a:ext uri="{FF2B5EF4-FFF2-40B4-BE49-F238E27FC236}">
                <a16:creationId xmlns:a16="http://schemas.microsoft.com/office/drawing/2014/main" id="{21A4B155-20D4-179E-E31F-D1914CACD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63812" y="2491478"/>
            <a:ext cx="319665" cy="319665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06008164-73CC-E6F5-6D80-A2405531130F}"/>
              </a:ext>
            </a:extLst>
          </p:cNvPr>
          <p:cNvSpPr txBox="1"/>
          <p:nvPr/>
        </p:nvSpPr>
        <p:spPr>
          <a:xfrm>
            <a:off x="7662215" y="5015775"/>
            <a:ext cx="3624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Thank You For Watching</a:t>
            </a:r>
            <a:endParaRPr lang="en-CA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822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49</Words>
  <Application>Microsoft Office PowerPoint</Application>
  <PresentationFormat>Widescreen</PresentationFormat>
  <Paragraphs>21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Behaviours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Moein Mirzaei</dc:creator>
  <cp:lastModifiedBy>Moein Mirzaei</cp:lastModifiedBy>
  <cp:revision>2</cp:revision>
  <dcterms:created xsi:type="dcterms:W3CDTF">2022-12-05T05:06:17Z</dcterms:created>
  <dcterms:modified xsi:type="dcterms:W3CDTF">2022-12-05T10:05:56Z</dcterms:modified>
</cp:coreProperties>
</file>