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D374-3A98-5D1E-FD85-75CECD64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B152-4DA6-B120-5C0E-45F869D9F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28FD-8AE2-48C6-6523-62039743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FF6A-DCBC-3D82-D844-370A7C03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2772-5E9E-AE62-CB85-E3AB06F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9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B30C-13F4-7460-6884-29D8F47A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7636B-C5AC-AE92-5983-0D26B527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7EDA-BC49-FFAF-4B48-D9642936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F58B-8A62-6C0E-91B3-F30E97D8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D975-EBBE-8DF5-B722-19535776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2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11A68-97F7-1323-A427-CF75F7178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0D16-8A45-F251-19B9-D8A0A5ED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F870-CA30-0373-D551-F2C195E1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4D1A-113D-506B-37F6-264EE6F5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AD2E-C5C7-04B7-73D1-4941FD22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6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BE8D-8BEA-F02D-51AF-75D36C9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9551-DAC4-ADB3-679C-199846AA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DACC-B9BB-1359-841B-4E46A27F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E69D-5A93-8D5C-EC92-7AE5F853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7783-6F38-CB09-AD9F-3CB2CE2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0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A42E-BBC6-16BC-7411-DDF6B4B5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0E0D-6A69-B59B-2E13-7AFE7DC26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D1E5-2282-4EAC-2B36-91CC31BD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0264-F986-DDF0-0B87-9F2F26C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EA49-6425-2392-4C79-B5B46D16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1BAA-CA5C-31AE-291D-81CAE6BD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0F51-8D4B-8C17-EFA1-4AEEBE601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3F8B5-7205-6596-67A9-68D0D0C7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83AD-176E-10AE-20F2-81FB96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13E9-0B0D-BD7B-1096-8B7C128B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7320-D04B-E3F0-9844-306F0E70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74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7406-A008-701A-9C94-BFD6673B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27A2C-E46E-615F-4D28-F8C12214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4CE8-FE3D-411B-C40A-1D052B5A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C137C-0CB4-E020-BD3C-D7FF6DEF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621A6-E975-F9A4-DE00-92374DCE2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1579C-1887-961F-EA1B-310070EF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D517E-E838-917C-1C11-F83052F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BF6ED-F611-77BA-6729-B1CEFDE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A3A8-076E-BEDE-61D9-97AD9874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88BB6-867D-0B9B-99BD-4F830D3A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E6E18-4DA0-AA74-045F-C6679526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C3C4A-DD12-0D86-171A-067987D2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5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0FBA-2AF2-8767-23EC-5171C8C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D38F7-4197-7290-5D1D-C6E88CF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7B190-AE8A-29A2-F06C-E5B21BF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61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5CEB-5E51-0885-1635-A632C17D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DFDE-4426-2231-036F-B4B3C4CA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93E8-6592-B409-C84D-C89A7111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334B-17F8-F23F-FF53-4D703C2B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ED46-7AAE-8A33-81D4-2A503BCA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20E9-A74B-AFDB-E8E6-8A45F176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9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95D-FB9F-A8C1-650C-807DE61A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F9A96-77EE-3C79-B467-45EEFAE6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A898-3845-8B90-5BA6-0BAA4A5D3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2DA5-54E0-58F1-1785-50D46CB9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2ADA6-179D-25B2-7C96-04BDAC19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9501-3F8C-2F54-14B7-028E8AF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2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CB37-A152-B8E9-77EC-12EA452A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3C95-9FC2-2AD1-CAB7-3BBCE280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E64D-0739-E9FB-EBB2-644E3E02C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1FA0F-CECE-48D4-BB30-DB9DFA715D3F}" type="datetimeFigureOut">
              <a:rPr lang="en-CA" smtClean="0"/>
              <a:t>2022-10-14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1CECF-3C94-CA3D-70F6-AA2FC81E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62A-815C-EC76-DA4B-0B070C90A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65D1-8EB1-4D3E-955E-511AE2B2BC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9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B0103A-9C26-5BF5-2A33-8DD57ECC1A6A}"/>
              </a:ext>
            </a:extLst>
          </p:cNvPr>
          <p:cNvSpPr/>
          <p:nvPr/>
        </p:nvSpPr>
        <p:spPr>
          <a:xfrm>
            <a:off x="5332021" y="419595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5C13C-A679-718B-00E2-3896A41B512E}"/>
              </a:ext>
            </a:extLst>
          </p:cNvPr>
          <p:cNvSpPr txBox="1"/>
          <p:nvPr/>
        </p:nvSpPr>
        <p:spPr>
          <a:xfrm>
            <a:off x="5353129" y="419595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  <a:p>
            <a:pPr algn="ctr"/>
            <a:r>
              <a:rPr lang="en-US" sz="1100" dirty="0"/>
              <a:t>Platform for connecting providers to clients</a:t>
            </a:r>
            <a:endParaRPr lang="en-CA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BCED0-A95F-AED3-B40D-3958EE190ECC}"/>
              </a:ext>
            </a:extLst>
          </p:cNvPr>
          <p:cNvSpPr/>
          <p:nvPr/>
        </p:nvSpPr>
        <p:spPr>
          <a:xfrm>
            <a:off x="1913908" y="1628899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3470-F689-1F26-A7AC-93D167874C57}"/>
              </a:ext>
            </a:extLst>
          </p:cNvPr>
          <p:cNvSpPr txBox="1"/>
          <p:nvPr/>
        </p:nvSpPr>
        <p:spPr>
          <a:xfrm>
            <a:off x="1935016" y="1628899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1.1</a:t>
            </a:r>
          </a:p>
          <a:p>
            <a:pPr algn="ctr"/>
            <a:r>
              <a:rPr lang="en-US" sz="1100" dirty="0"/>
              <a:t>Client and Providers can Signup</a:t>
            </a:r>
            <a:endParaRPr lang="en-CA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C0607D-56E9-BA59-D007-A3F0FA21ED6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585522" y="1207325"/>
            <a:ext cx="3421413" cy="4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3BA00A-4CD8-4F5A-18E7-6EC2807A39B3}"/>
              </a:ext>
            </a:extLst>
          </p:cNvPr>
          <p:cNvSpPr/>
          <p:nvPr/>
        </p:nvSpPr>
        <p:spPr>
          <a:xfrm>
            <a:off x="3857512" y="1628899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0FD98-2C8F-DADB-F337-08350B47A615}"/>
              </a:ext>
            </a:extLst>
          </p:cNvPr>
          <p:cNvSpPr txBox="1"/>
          <p:nvPr/>
        </p:nvSpPr>
        <p:spPr>
          <a:xfrm>
            <a:off x="3767417" y="1579512"/>
            <a:ext cx="15497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1.2</a:t>
            </a:r>
            <a:endParaRPr lang="en-CA" sz="1100" dirty="0"/>
          </a:p>
          <a:p>
            <a:pPr algn="ctr"/>
            <a:r>
              <a:rPr lang="en-US" sz="1000" dirty="0"/>
              <a:t>The ability to search keywords and filtering with respect to permissions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0251FB-295D-7DFF-1C00-AA1EBF7BA086}"/>
              </a:ext>
            </a:extLst>
          </p:cNvPr>
          <p:cNvSpPr/>
          <p:nvPr/>
        </p:nvSpPr>
        <p:spPr>
          <a:xfrm>
            <a:off x="1913908" y="2789751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6AA58-7815-C5F3-4BFE-C4400AB26126}"/>
              </a:ext>
            </a:extLst>
          </p:cNvPr>
          <p:cNvSpPr txBox="1"/>
          <p:nvPr/>
        </p:nvSpPr>
        <p:spPr>
          <a:xfrm>
            <a:off x="1935016" y="2789751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1.1.1</a:t>
            </a:r>
          </a:p>
          <a:p>
            <a:pPr algn="ctr"/>
            <a:r>
              <a:rPr lang="en-US" sz="1100" dirty="0"/>
              <a:t>Providers should be able to send their info</a:t>
            </a:r>
            <a:endParaRPr lang="en-CA" sz="11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2A8A92-53C8-647D-F142-13AF28F9E6A4}"/>
              </a:ext>
            </a:extLst>
          </p:cNvPr>
          <p:cNvSpPr/>
          <p:nvPr/>
        </p:nvSpPr>
        <p:spPr>
          <a:xfrm>
            <a:off x="1913908" y="42276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BBEDE-9320-A077-15B2-4BB762984C48}"/>
              </a:ext>
            </a:extLst>
          </p:cNvPr>
          <p:cNvSpPr txBox="1"/>
          <p:nvPr/>
        </p:nvSpPr>
        <p:spPr>
          <a:xfrm>
            <a:off x="1935016" y="4227616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1.1.1.1</a:t>
            </a:r>
          </a:p>
          <a:p>
            <a:pPr algn="ctr"/>
            <a:r>
              <a:rPr lang="en-US" sz="1100" dirty="0"/>
              <a:t>Validation and verified icon for providers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EF7CC-161D-5426-7C98-DEA485A3C6E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2585522" y="2416629"/>
            <a:ext cx="3300" cy="37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53EF9F-DABF-375F-2039-8D0745C90EF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2585522" y="3577481"/>
            <a:ext cx="3300" cy="65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DD5C01-A42E-B264-D2A0-722A856F7EB2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532426" y="1207325"/>
            <a:ext cx="1474509" cy="4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E6EC76-5D0D-85DF-5F78-898569F6C2CF}"/>
              </a:ext>
            </a:extLst>
          </p:cNvPr>
          <p:cNvSpPr/>
          <p:nvPr/>
        </p:nvSpPr>
        <p:spPr>
          <a:xfrm>
            <a:off x="5818266" y="1628899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8F5A6-3075-5A6B-0250-DE255DFA77FA}"/>
              </a:ext>
            </a:extLst>
          </p:cNvPr>
          <p:cNvSpPr txBox="1"/>
          <p:nvPr/>
        </p:nvSpPr>
        <p:spPr>
          <a:xfrm>
            <a:off x="5839374" y="1628899"/>
            <a:ext cx="13010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1.3</a:t>
            </a:r>
            <a:endParaRPr lang="en-CA" sz="1100" dirty="0"/>
          </a:p>
          <a:p>
            <a:pPr algn="ctr"/>
            <a:r>
              <a:rPr lang="en-US" sz="1100" dirty="0"/>
              <a:t>Subscription Management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0893A6-7DEB-B511-A38A-4AF752AB8C52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>
            <a:off x="6006935" y="1207325"/>
            <a:ext cx="482945" cy="4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D3B19E-5BB7-7EA3-33B0-F96C0A92ED6E}"/>
              </a:ext>
            </a:extLst>
          </p:cNvPr>
          <p:cNvSpPr/>
          <p:nvPr/>
        </p:nvSpPr>
        <p:spPr>
          <a:xfrm>
            <a:off x="7753281" y="1628899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D23326-7FBE-F13E-7128-2DD80FECB9E0}"/>
              </a:ext>
            </a:extLst>
          </p:cNvPr>
          <p:cNvSpPr txBox="1"/>
          <p:nvPr/>
        </p:nvSpPr>
        <p:spPr>
          <a:xfrm>
            <a:off x="7774389" y="1628899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</a:t>
            </a:r>
            <a:endParaRPr lang="en-CA" sz="1100" dirty="0"/>
          </a:p>
          <a:p>
            <a:pPr algn="ctr"/>
            <a:r>
              <a:rPr lang="en-US" sz="1100" dirty="0"/>
              <a:t>Contract and bid Management</a:t>
            </a:r>
          </a:p>
          <a:p>
            <a:pPr algn="ctr"/>
            <a:endParaRPr lang="en-US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117762-E84F-9B72-719D-AB83BCC90594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6006935" y="1207325"/>
            <a:ext cx="2417960" cy="4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D28288F-5E9E-F964-1A36-91938E483DD3}"/>
              </a:ext>
            </a:extLst>
          </p:cNvPr>
          <p:cNvSpPr/>
          <p:nvPr/>
        </p:nvSpPr>
        <p:spPr>
          <a:xfrm>
            <a:off x="4716472" y="2799133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D7958-0D37-C0A9-D014-977C950AB409}"/>
              </a:ext>
            </a:extLst>
          </p:cNvPr>
          <p:cNvSpPr txBox="1"/>
          <p:nvPr/>
        </p:nvSpPr>
        <p:spPr>
          <a:xfrm>
            <a:off x="4705586" y="2799695"/>
            <a:ext cx="1371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1.3.1</a:t>
            </a:r>
            <a:endParaRPr lang="en-CA" sz="1100" dirty="0"/>
          </a:p>
          <a:p>
            <a:pPr algn="ctr"/>
            <a:r>
              <a:rPr lang="en-US" sz="1000" dirty="0"/>
              <a:t>Consider User permissions and subscription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B7657B-E4B4-B50E-6D5D-C8CC013D5510}"/>
              </a:ext>
            </a:extLst>
          </p:cNvPr>
          <p:cNvCxnSpPr>
            <a:cxnSpLocks/>
            <a:stCxn id="16" idx="2"/>
            <a:endCxn id="50" idx="0"/>
          </p:cNvCxnSpPr>
          <p:nvPr/>
        </p:nvCxnSpPr>
        <p:spPr>
          <a:xfrm>
            <a:off x="4532426" y="2416629"/>
            <a:ext cx="858960" cy="38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D742F2-F1A6-804D-05F9-2A433B64FA39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flipH="1">
            <a:off x="5391386" y="2416629"/>
            <a:ext cx="1101794" cy="38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A3CD1C3-0645-96E4-C3D1-3F18C30D9499}"/>
              </a:ext>
            </a:extLst>
          </p:cNvPr>
          <p:cNvSpPr/>
          <p:nvPr/>
        </p:nvSpPr>
        <p:spPr>
          <a:xfrm>
            <a:off x="7753281" y="2796164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A61D17-7B65-0E4C-4176-7345D6539DD5}"/>
              </a:ext>
            </a:extLst>
          </p:cNvPr>
          <p:cNvSpPr txBox="1"/>
          <p:nvPr/>
        </p:nvSpPr>
        <p:spPr>
          <a:xfrm>
            <a:off x="7774389" y="2796164"/>
            <a:ext cx="1301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</a:t>
            </a:r>
            <a:endParaRPr lang="en-CA" sz="1100" dirty="0"/>
          </a:p>
          <a:p>
            <a:pPr algn="ctr"/>
            <a:r>
              <a:rPr lang="en-US" sz="1100" dirty="0"/>
              <a:t>Project Dashboard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565D8-1710-01D0-55A7-4235DA8C84FB}"/>
              </a:ext>
            </a:extLst>
          </p:cNvPr>
          <p:cNvCxnSpPr>
            <a:cxnSpLocks/>
            <a:stCxn id="44" idx="2"/>
            <a:endCxn id="70" idx="0"/>
          </p:cNvCxnSpPr>
          <p:nvPr/>
        </p:nvCxnSpPr>
        <p:spPr>
          <a:xfrm flipH="1">
            <a:off x="8424895" y="2416629"/>
            <a:ext cx="3300" cy="37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8F0ADFD-C7A4-8DDC-6A89-1C12F57325C1}"/>
              </a:ext>
            </a:extLst>
          </p:cNvPr>
          <p:cNvSpPr/>
          <p:nvPr/>
        </p:nvSpPr>
        <p:spPr>
          <a:xfrm>
            <a:off x="7754595" y="42276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D575DE-A997-2327-9FA3-4D7FA05560F7}"/>
              </a:ext>
            </a:extLst>
          </p:cNvPr>
          <p:cNvSpPr txBox="1"/>
          <p:nvPr/>
        </p:nvSpPr>
        <p:spPr>
          <a:xfrm>
            <a:off x="7743709" y="4288610"/>
            <a:ext cx="1371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1.4.1.3</a:t>
            </a:r>
            <a:endParaRPr lang="en-CA" sz="1100" dirty="0"/>
          </a:p>
          <a:p>
            <a:pPr algn="ctr"/>
            <a:r>
              <a:rPr lang="en-US" sz="1000" dirty="0"/>
              <a:t>Monitor Deadlines and the current state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F958A18-FEF9-D7BE-4848-C1B444BF8336}"/>
              </a:ext>
            </a:extLst>
          </p:cNvPr>
          <p:cNvSpPr/>
          <p:nvPr/>
        </p:nvSpPr>
        <p:spPr>
          <a:xfrm>
            <a:off x="9202242" y="42276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BA2620-686E-4915-1396-F3028C8634AD}"/>
              </a:ext>
            </a:extLst>
          </p:cNvPr>
          <p:cNvSpPr txBox="1"/>
          <p:nvPr/>
        </p:nvSpPr>
        <p:spPr>
          <a:xfrm>
            <a:off x="9191356" y="4263736"/>
            <a:ext cx="1371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1.4.1.4</a:t>
            </a:r>
            <a:endParaRPr lang="en-CA" sz="1100" dirty="0"/>
          </a:p>
          <a:p>
            <a:pPr algn="ctr"/>
            <a:r>
              <a:rPr lang="en-US" sz="1000" dirty="0"/>
              <a:t>Communication between both parties</a:t>
            </a:r>
            <a:br>
              <a:rPr lang="en-US" sz="1000" dirty="0"/>
            </a:br>
            <a:r>
              <a:rPr lang="en-US" sz="1000" dirty="0"/>
              <a:t>(chat room)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45943F-D339-DD83-22F9-589214616392}"/>
              </a:ext>
            </a:extLst>
          </p:cNvPr>
          <p:cNvSpPr/>
          <p:nvPr/>
        </p:nvSpPr>
        <p:spPr>
          <a:xfrm>
            <a:off x="10649889" y="42327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B0CF3C-8E76-A6F5-FC32-E0F268C30745}"/>
              </a:ext>
            </a:extLst>
          </p:cNvPr>
          <p:cNvSpPr txBox="1"/>
          <p:nvPr/>
        </p:nvSpPr>
        <p:spPr>
          <a:xfrm>
            <a:off x="10661723" y="4288610"/>
            <a:ext cx="1371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1.4.1.5</a:t>
            </a:r>
            <a:endParaRPr lang="en-CA" sz="1100" dirty="0"/>
          </a:p>
          <a:p>
            <a:pPr algn="ctr"/>
            <a:r>
              <a:rPr lang="en-US" sz="1000" dirty="0"/>
              <a:t>RFC (Request For Change) Management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DC6A7E7-DD98-470B-391C-05300134FE92}"/>
              </a:ext>
            </a:extLst>
          </p:cNvPr>
          <p:cNvSpPr/>
          <p:nvPr/>
        </p:nvSpPr>
        <p:spPr>
          <a:xfrm>
            <a:off x="6313893" y="42276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A7D485-ED00-6906-43B3-1A966A3C02E4}"/>
              </a:ext>
            </a:extLst>
          </p:cNvPr>
          <p:cNvSpPr txBox="1"/>
          <p:nvPr/>
        </p:nvSpPr>
        <p:spPr>
          <a:xfrm>
            <a:off x="6308924" y="4258393"/>
            <a:ext cx="1371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1.4.1.2</a:t>
            </a:r>
            <a:endParaRPr lang="en-CA" sz="1100" dirty="0"/>
          </a:p>
          <a:p>
            <a:pPr algn="ctr"/>
            <a:r>
              <a:rPr lang="en-US" sz="1000" dirty="0"/>
              <a:t>Comment Management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DABB477-84DA-CA60-DD49-79A045D1A0F4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>
            <a:off x="8428195" y="3583894"/>
            <a:ext cx="1314" cy="6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C6713D-8D30-8932-362A-6D9E46561E75}"/>
              </a:ext>
            </a:extLst>
          </p:cNvPr>
          <p:cNvCxnSpPr>
            <a:cxnSpLocks/>
            <a:stCxn id="69" idx="2"/>
            <a:endCxn id="88" idx="0"/>
          </p:cNvCxnSpPr>
          <p:nvPr/>
        </p:nvCxnSpPr>
        <p:spPr>
          <a:xfrm flipH="1">
            <a:off x="6988807" y="3583894"/>
            <a:ext cx="1439388" cy="6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51B508-67F3-DEB7-0F28-F2246B14776B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>
            <a:off x="8428195" y="3583894"/>
            <a:ext cx="1448961" cy="6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37DC76B-FBAE-9233-5E71-EDCB94013F0D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>
            <a:off x="8428195" y="3583894"/>
            <a:ext cx="2896608" cy="6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2DDAB8-C2BE-192E-489F-1E6664E7ADB2}"/>
              </a:ext>
            </a:extLst>
          </p:cNvPr>
          <p:cNvSpPr txBox="1"/>
          <p:nvPr/>
        </p:nvSpPr>
        <p:spPr>
          <a:xfrm>
            <a:off x="7746011" y="2478645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If accepted by both parties</a:t>
            </a:r>
            <a:endParaRPr lang="en-CA" sz="800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622D66-2B36-92C7-2F8B-FACC6DE262FC}"/>
              </a:ext>
            </a:extLst>
          </p:cNvPr>
          <p:cNvSpPr/>
          <p:nvPr/>
        </p:nvSpPr>
        <p:spPr>
          <a:xfrm>
            <a:off x="4838236" y="4227616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C3495EB-ACB7-770F-813E-FB5ACA905CBA}"/>
              </a:ext>
            </a:extLst>
          </p:cNvPr>
          <p:cNvSpPr txBox="1"/>
          <p:nvPr/>
        </p:nvSpPr>
        <p:spPr>
          <a:xfrm>
            <a:off x="4833267" y="4258393"/>
            <a:ext cx="1371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1.4.1.1</a:t>
            </a:r>
            <a:endParaRPr lang="en-CA" sz="1100" dirty="0"/>
          </a:p>
          <a:p>
            <a:pPr algn="ctr"/>
            <a:r>
              <a:rPr lang="en-US" sz="1000" dirty="0"/>
              <a:t>Managing Payments and balances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10393F8-18D2-54EC-20A6-AF00092B1B7E}"/>
              </a:ext>
            </a:extLst>
          </p:cNvPr>
          <p:cNvCxnSpPr>
            <a:cxnSpLocks/>
            <a:stCxn id="69" idx="2"/>
            <a:endCxn id="145" idx="0"/>
          </p:cNvCxnSpPr>
          <p:nvPr/>
        </p:nvCxnSpPr>
        <p:spPr>
          <a:xfrm flipH="1">
            <a:off x="5513150" y="3583894"/>
            <a:ext cx="2915045" cy="6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DDA4276-65C1-C815-E7EC-BBA1B6FFD14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044540" y="2416629"/>
            <a:ext cx="448640" cy="180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ADF3B29-7A18-1326-1645-3215400E9BCE}"/>
              </a:ext>
            </a:extLst>
          </p:cNvPr>
          <p:cNvSpPr/>
          <p:nvPr/>
        </p:nvSpPr>
        <p:spPr>
          <a:xfrm>
            <a:off x="3385288" y="4223032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DC888C-C93F-01DD-2F4C-D53E1DDFD039}"/>
              </a:ext>
            </a:extLst>
          </p:cNvPr>
          <p:cNvSpPr txBox="1"/>
          <p:nvPr/>
        </p:nvSpPr>
        <p:spPr>
          <a:xfrm>
            <a:off x="3406396" y="4223032"/>
            <a:ext cx="1301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1.1.1.2</a:t>
            </a:r>
          </a:p>
          <a:p>
            <a:pPr algn="ctr"/>
            <a:r>
              <a:rPr lang="en-US" sz="1100" dirty="0"/>
              <a:t>Send the general contract to provider</a:t>
            </a:r>
            <a:endParaRPr lang="en-CA" sz="11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B7F6663-4405-D238-63AD-67DC9DB75E63}"/>
              </a:ext>
            </a:extLst>
          </p:cNvPr>
          <p:cNvCxnSpPr>
            <a:cxnSpLocks/>
            <a:stCxn id="18" idx="2"/>
            <a:endCxn id="158" idx="0"/>
          </p:cNvCxnSpPr>
          <p:nvPr/>
        </p:nvCxnSpPr>
        <p:spPr>
          <a:xfrm>
            <a:off x="2588822" y="3577481"/>
            <a:ext cx="1468080" cy="64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582E86FA-78E1-964A-FBCA-7A5A691B2F3A}"/>
              </a:ext>
            </a:extLst>
          </p:cNvPr>
          <p:cNvSpPr/>
          <p:nvPr/>
        </p:nvSpPr>
        <p:spPr>
          <a:xfrm>
            <a:off x="3378543" y="5602549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A0D2AB-7F6E-8C68-13A7-89308BDC23A2}"/>
              </a:ext>
            </a:extLst>
          </p:cNvPr>
          <p:cNvSpPr txBox="1"/>
          <p:nvPr/>
        </p:nvSpPr>
        <p:spPr>
          <a:xfrm>
            <a:off x="3399651" y="5602549"/>
            <a:ext cx="13010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1.1.1.2.1</a:t>
            </a:r>
          </a:p>
          <a:p>
            <a:pPr algn="ctr"/>
            <a:r>
              <a:rPr lang="en-US" sz="1100" dirty="0"/>
              <a:t>Convert provider to client</a:t>
            </a:r>
            <a:endParaRPr lang="en-CA" sz="11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D74E1DF-F4F8-B198-BCAF-C53BAB3986D7}"/>
              </a:ext>
            </a:extLst>
          </p:cNvPr>
          <p:cNvCxnSpPr>
            <a:cxnSpLocks/>
            <a:stCxn id="157" idx="2"/>
            <a:endCxn id="163" idx="0"/>
          </p:cNvCxnSpPr>
          <p:nvPr/>
        </p:nvCxnSpPr>
        <p:spPr>
          <a:xfrm flipH="1">
            <a:off x="4053457" y="5010762"/>
            <a:ext cx="6745" cy="59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89530F7-86F8-1BFF-4983-2190F4039487}"/>
              </a:ext>
            </a:extLst>
          </p:cNvPr>
          <p:cNvSpPr txBox="1"/>
          <p:nvPr/>
        </p:nvSpPr>
        <p:spPr>
          <a:xfrm>
            <a:off x="3986142" y="5176638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If rejected</a:t>
            </a:r>
            <a:endParaRPr lang="en-CA" sz="9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B2C903-F7C0-B564-F1F1-F461E31E9834}"/>
              </a:ext>
            </a:extLst>
          </p:cNvPr>
          <p:cNvSpPr/>
          <p:nvPr/>
        </p:nvSpPr>
        <p:spPr>
          <a:xfrm>
            <a:off x="3316946" y="2785167"/>
            <a:ext cx="1349828" cy="7877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46AD-A434-0DFA-60AF-FEAB37D9EB1F}"/>
              </a:ext>
            </a:extLst>
          </p:cNvPr>
          <p:cNvSpPr txBox="1"/>
          <p:nvPr/>
        </p:nvSpPr>
        <p:spPr>
          <a:xfrm>
            <a:off x="3306060" y="2785729"/>
            <a:ext cx="1371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1.2.1</a:t>
            </a:r>
            <a:endParaRPr lang="en-CA" sz="1100" dirty="0"/>
          </a:p>
          <a:p>
            <a:pPr algn="ctr"/>
            <a:r>
              <a:rPr lang="en-US" sz="1000" dirty="0"/>
              <a:t>Prioritization algorithm for providers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66B4A5-52EC-FF92-00F1-1294837E4384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3991860" y="2416629"/>
            <a:ext cx="540566" cy="36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BA7E5E-B82E-64D3-5FCD-68C1F754F699}"/>
              </a:ext>
            </a:extLst>
          </p:cNvPr>
          <p:cNvSpPr txBox="1"/>
          <p:nvPr/>
        </p:nvSpPr>
        <p:spPr>
          <a:xfrm>
            <a:off x="162295" y="234929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Hierarchy</a:t>
            </a:r>
            <a:endParaRPr lang="en-CA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30D0DD5-5FA7-138A-4E10-D8BCB76A6F0B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6681849" y="813460"/>
            <a:ext cx="1071432" cy="2376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4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E4537-EADD-3A41-EA8A-471418B65BA7}"/>
              </a:ext>
            </a:extLst>
          </p:cNvPr>
          <p:cNvSpPr txBox="1"/>
          <p:nvPr/>
        </p:nvSpPr>
        <p:spPr>
          <a:xfrm>
            <a:off x="4529192" y="987038"/>
            <a:ext cx="225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Conversation Diagram</a:t>
            </a:r>
            <a:endParaRPr lang="en-CA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6913763" y="3034838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6946248" y="34612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691770" y="176871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getOpenProjects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9C57D-E43C-F1A5-ABAE-5FC4315F55A0}"/>
              </a:ext>
            </a:extLst>
          </p:cNvPr>
          <p:cNvSpPr txBox="1"/>
          <p:nvPr/>
        </p:nvSpPr>
        <p:spPr>
          <a:xfrm>
            <a:off x="4805712" y="2517640"/>
            <a:ext cx="1615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emptyList()[timeout] ^ cancel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4466141" y="176871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^ sendResults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667758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9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 showResults(projects): void</a:t>
            </a:r>
            <a:endParaRPr lang="en-CA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7132882" y="2513225"/>
            <a:ext cx="5085" cy="5216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3772A9-DA33-9182-F143-559A18545BD7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4033869" y="1999543"/>
            <a:ext cx="2879894" cy="12485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24693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18454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511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5111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34987"/>
            <a:ext cx="1887749" cy="29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691770" y="4407073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getOpenProjects</a:t>
            </a:r>
            <a:endParaRPr lang="en-CA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23951" cy="11255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631282" y="4056655"/>
            <a:ext cx="120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getOpenProjects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55041" y="4368256"/>
            <a:ext cx="1852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getProject</a:t>
            </a:r>
            <a:r>
              <a:rPr lang="en-CA" sz="1100" dirty="0"/>
              <a:t>(id): Project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getProjectStatus</a:t>
            </a:r>
            <a:r>
              <a:rPr lang="en-CA" sz="1100" dirty="0"/>
              <a:t>(id): Status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43735" y="4631668"/>
            <a:ext cx="2560732" cy="33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5CF878-58B5-90A5-750D-D21B940E1430}"/>
              </a:ext>
            </a:extLst>
          </p:cNvPr>
          <p:cNvSpPr txBox="1"/>
          <p:nvPr/>
        </p:nvSpPr>
        <p:spPr>
          <a:xfrm>
            <a:off x="5655013" y="5020000"/>
            <a:ext cx="2206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[!</a:t>
            </a:r>
            <a:r>
              <a:rPr lang="en-CA" sz="900" dirty="0" err="1"/>
              <a:t>projects.empty</a:t>
            </a:r>
            <a:r>
              <a:rPr lang="en-CA" sz="900" dirty="0"/>
              <a:t>] ^ sendResults(</a:t>
            </a:r>
            <a:r>
              <a:rPr lang="en-CA" sz="900" dirty="0" err="1"/>
              <a:t>proejcts</a:t>
            </a:r>
            <a:r>
              <a:rPr lang="en-CA" sz="900" dirty="0"/>
              <a:t>)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5634419" y="4404058"/>
            <a:ext cx="18691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</a:t>
            </a:r>
            <a:r>
              <a:rPr lang="en-CA" sz="900" dirty="0" err="1"/>
              <a:t>projects.empty</a:t>
            </a:r>
            <a:r>
              <a:rPr lang="en-CA" sz="900" dirty="0"/>
              <a:t>] ^ </a:t>
            </a:r>
            <a:r>
              <a:rPr lang="en-CA" sz="900" dirty="0" err="1"/>
              <a:t>sendEmptyList</a:t>
            </a:r>
            <a:r>
              <a:rPr lang="en-CA" sz="900" dirty="0"/>
              <a:t>()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1A5473D-01D0-A07A-427C-3B25774802E9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>
            <a:off x="5243735" y="4634987"/>
            <a:ext cx="2626400" cy="147445"/>
          </a:xfrm>
          <a:prstGeom prst="curvedConnector4">
            <a:avLst>
              <a:gd name="adj1" fmla="val 48750"/>
              <a:gd name="adj2" fmla="val 25504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AD98F0-C1A7-EB31-C884-7A5D0D3A0114}"/>
              </a:ext>
            </a:extLst>
          </p:cNvPr>
          <p:cNvSpPr txBox="1"/>
          <p:nvPr/>
        </p:nvSpPr>
        <p:spPr>
          <a:xfrm>
            <a:off x="7142094" y="2633056"/>
            <a:ext cx="1615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showResults(projects)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68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9557722" y="1786320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9590207" y="22845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691770" y="176871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setContractStatus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8082350" y="1747655"/>
            <a:ext cx="13977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^ </a:t>
            </a:r>
            <a:r>
              <a:rPr lang="en-CA" sz="900" dirty="0" err="1"/>
              <a:t>getProject</a:t>
            </a:r>
            <a:r>
              <a:rPr lang="en-CA" sz="900" dirty="0"/>
              <a:t>(id)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742490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8436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/>
              <a:t>showMessage</a:t>
            </a:r>
            <a:r>
              <a:rPr lang="en-US" sz="1100" dirty="0"/>
              <a:t>(str): void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getProject</a:t>
            </a:r>
            <a:r>
              <a:rPr lang="en-CA" sz="1100" dirty="0"/>
              <a:t>(id): Project</a:t>
            </a:r>
            <a:endParaRPr lang="en-US" sz="1100" dirty="0"/>
          </a:p>
          <a:p>
            <a:endParaRPr lang="en-CA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3"/>
            <a:endCxn id="6" idx="2"/>
          </p:cNvCxnSpPr>
          <p:nvPr/>
        </p:nvCxnSpPr>
        <p:spPr>
          <a:xfrm flipV="1">
            <a:off x="8097626" y="1999534"/>
            <a:ext cx="1460096" cy="3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24693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18454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511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5111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34987"/>
            <a:ext cx="1887749" cy="29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691770" y="4407073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setContractStatus</a:t>
            </a:r>
            <a:endParaRPr lang="en-CA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23951" cy="11255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631282" y="4056655"/>
            <a:ext cx="120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err="1"/>
              <a:t>setContractStatus</a:t>
            </a:r>
            <a:endParaRPr lang="en-CA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55041" y="4368256"/>
            <a:ext cx="198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setContractStatus</a:t>
            </a:r>
            <a:r>
              <a:rPr lang="en-CA" sz="1100" dirty="0"/>
              <a:t>(contract, bool): void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notifyOwners</a:t>
            </a:r>
            <a:r>
              <a:rPr lang="en-CA" sz="1100" dirty="0"/>
              <a:t>(contract): void</a:t>
            </a:r>
          </a:p>
          <a:p>
            <a:endParaRPr lang="en-CA" sz="11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43735" y="4631668"/>
            <a:ext cx="2560732" cy="33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5CF878-58B5-90A5-750D-D21B940E1430}"/>
              </a:ext>
            </a:extLst>
          </p:cNvPr>
          <p:cNvSpPr txBox="1"/>
          <p:nvPr/>
        </p:nvSpPr>
        <p:spPr>
          <a:xfrm>
            <a:off x="5655013" y="4818829"/>
            <a:ext cx="22061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</a:t>
            </a:r>
            <a:r>
              <a:rPr lang="en-CA" sz="900" dirty="0" err="1"/>
              <a:t>client.response</a:t>
            </a:r>
            <a:r>
              <a:rPr lang="en-CA" sz="900" dirty="0"/>
              <a:t> == false or </a:t>
            </a:r>
            <a:r>
              <a:rPr lang="en-CA" sz="900" dirty="0" err="1"/>
              <a:t>provider.response</a:t>
            </a:r>
            <a:r>
              <a:rPr lang="en-CA" sz="900" dirty="0"/>
              <a:t> == false] ^ </a:t>
            </a:r>
            <a:r>
              <a:rPr lang="en-CA" sz="900" dirty="0" err="1"/>
              <a:t>rejectContract</a:t>
            </a:r>
            <a:r>
              <a:rPr lang="en-CA" sz="900" dirty="0"/>
              <a:t>() &amp; </a:t>
            </a:r>
            <a:r>
              <a:rPr lang="en-CA" sz="900" dirty="0" err="1"/>
              <a:t>sendResponse</a:t>
            </a:r>
            <a:r>
              <a:rPr lang="en-CA" sz="900" dirty="0"/>
              <a:t>(false)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5655013" y="4077910"/>
            <a:ext cx="208378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</a:t>
            </a:r>
            <a:r>
              <a:rPr lang="en-CA" sz="900" dirty="0" err="1"/>
              <a:t>client.response</a:t>
            </a:r>
            <a:r>
              <a:rPr lang="en-CA" sz="900" dirty="0"/>
              <a:t> == true &amp; </a:t>
            </a:r>
            <a:r>
              <a:rPr lang="en-CA" sz="900" dirty="0" err="1"/>
              <a:t>provider.response</a:t>
            </a:r>
            <a:r>
              <a:rPr lang="en-CA" sz="900" dirty="0"/>
              <a:t> == true] ^ </a:t>
            </a:r>
            <a:r>
              <a:rPr lang="en-CA" sz="900" dirty="0" err="1"/>
              <a:t>acceptContract</a:t>
            </a:r>
            <a:r>
              <a:rPr lang="en-CA" sz="900" dirty="0"/>
              <a:t>() &amp; </a:t>
            </a:r>
            <a:r>
              <a:rPr lang="en-CA" sz="900" dirty="0" err="1"/>
              <a:t>sendResponse</a:t>
            </a:r>
            <a:r>
              <a:rPr lang="en-CA" sz="900" dirty="0"/>
              <a:t>(true)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1A5473D-01D0-A07A-427C-3B25774802E9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>
            <a:off x="5243735" y="4634987"/>
            <a:ext cx="2626400" cy="147445"/>
          </a:xfrm>
          <a:prstGeom prst="curvedConnector4">
            <a:avLst>
              <a:gd name="adj1" fmla="val 48750"/>
              <a:gd name="adj2" fmla="val 25504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98BCDDC-F235-B04F-C59B-D8A0F5C7B6AF}"/>
              </a:ext>
            </a:extLst>
          </p:cNvPr>
          <p:cNvCxnSpPr>
            <a:cxnSpLocks/>
            <a:stCxn id="15" idx="2"/>
            <a:endCxn id="6" idx="4"/>
          </p:cNvCxnSpPr>
          <p:nvPr/>
        </p:nvCxnSpPr>
        <p:spPr>
          <a:xfrm rot="5400000" flipH="1" flipV="1">
            <a:off x="6635845" y="-796272"/>
            <a:ext cx="137061" cy="6155099"/>
          </a:xfrm>
          <a:prstGeom prst="curvedConnector3">
            <a:avLst>
              <a:gd name="adj1" fmla="val -16678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8213B4-FB24-8644-8DCC-F69CCDAF2736}"/>
              </a:ext>
            </a:extLst>
          </p:cNvPr>
          <p:cNvSpPr txBox="1"/>
          <p:nvPr/>
        </p:nvSpPr>
        <p:spPr>
          <a:xfrm>
            <a:off x="5576599" y="2570320"/>
            <a:ext cx="141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[response == false]^ </a:t>
            </a:r>
            <a:r>
              <a:rPr lang="en-CA" sz="900" dirty="0" err="1"/>
              <a:t>showMessage</a:t>
            </a:r>
            <a:r>
              <a:rPr lang="en-CA" sz="900" dirty="0"/>
              <a:t>(response)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1A455-E8E3-BA1C-1A05-390E124024AD}"/>
              </a:ext>
            </a:extLst>
          </p:cNvPr>
          <p:cNvSpPr txBox="1"/>
          <p:nvPr/>
        </p:nvSpPr>
        <p:spPr>
          <a:xfrm>
            <a:off x="4583944" y="1792488"/>
            <a:ext cx="139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[response == true ]^ </a:t>
            </a:r>
            <a:r>
              <a:rPr lang="en-CA" sz="900" dirty="0" err="1"/>
              <a:t>showMessage</a:t>
            </a:r>
            <a:r>
              <a:rPr lang="en-CA" sz="900" dirty="0"/>
              <a:t>(response)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12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6913763" y="3034838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6946248" y="34612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691770" y="176871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addComment</a:t>
            </a:r>
            <a:r>
              <a:rPr lang="en-CA" sz="900" dirty="0"/>
              <a:t>(c)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4812155" y="177586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Ack()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667758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Profile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92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CA" sz="1100" dirty="0"/>
              <a:t>+ </a:t>
            </a:r>
            <a:r>
              <a:rPr lang="en-CA" sz="1100" dirty="0" err="1"/>
              <a:t>showUserInfo</a:t>
            </a:r>
            <a:r>
              <a:rPr lang="en-CA" sz="1100" dirty="0"/>
              <a:t>(user): void</a:t>
            </a:r>
          </a:p>
          <a:p>
            <a:endParaRPr lang="en-CA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7132882" y="2513225"/>
            <a:ext cx="5085" cy="5216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24693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18454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511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5111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34987"/>
            <a:ext cx="1887749" cy="29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691770" y="4407073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addComment</a:t>
            </a:r>
            <a:r>
              <a:rPr lang="en-CA" sz="900" dirty="0"/>
              <a:t>(c)</a:t>
            </a:r>
            <a:endParaRPr lang="en-CA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23951" cy="11255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631282" y="4056655"/>
            <a:ext cx="120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err="1"/>
              <a:t>addComment</a:t>
            </a:r>
            <a:endParaRPr lang="en-CA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55041" y="4368256"/>
            <a:ext cx="198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addComment</a:t>
            </a:r>
            <a:r>
              <a:rPr lang="en-CA" sz="1100" dirty="0"/>
              <a:t>(user, comment): void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43735" y="4631668"/>
            <a:ext cx="2560732" cy="33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6396157" y="4404343"/>
            <a:ext cx="8279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Ack()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1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6913763" y="3034838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6946248" y="34612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514100" y="1782623"/>
            <a:ext cx="15236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applyChanges</a:t>
            </a:r>
            <a:r>
              <a:rPr lang="en-CA" sz="900" dirty="0"/>
              <a:t>(List&lt;RFC&gt;)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4841582" y="1786330"/>
            <a:ext cx="596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Ack()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667758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92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 </a:t>
            </a:r>
            <a:r>
              <a:rPr lang="en-CA" sz="1100" dirty="0" err="1"/>
              <a:t>getProject</a:t>
            </a:r>
            <a:r>
              <a:rPr lang="en-CA" sz="1100" dirty="0"/>
              <a:t>(id) (project): project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7132882" y="2513225"/>
            <a:ext cx="5085" cy="5216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24693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18454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511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5111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34987"/>
            <a:ext cx="1887749" cy="29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632902" y="4405934"/>
            <a:ext cx="13459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applyChanges</a:t>
            </a:r>
            <a:r>
              <a:rPr lang="en-CA" sz="900" dirty="0"/>
              <a:t>(List&lt;RFC&gt;)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23951" cy="11255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631282" y="4056655"/>
            <a:ext cx="120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err="1"/>
              <a:t>applyChanges</a:t>
            </a:r>
            <a:endParaRPr lang="en-CA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55040" y="4368256"/>
            <a:ext cx="1956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applyChanges</a:t>
            </a:r>
            <a:r>
              <a:rPr lang="en-CA" sz="1100" dirty="0"/>
              <a:t>(List&lt;RFC&gt;): void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getProject</a:t>
            </a:r>
            <a:r>
              <a:rPr lang="en-CA" sz="1100" dirty="0"/>
              <a:t>(id): Project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43735" y="4631668"/>
            <a:ext cx="2560732" cy="33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6337805" y="4418454"/>
            <a:ext cx="5337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Ack()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57769-1190-9142-8E7E-8FA683718849}"/>
              </a:ext>
            </a:extLst>
          </p:cNvPr>
          <p:cNvSpPr txBox="1"/>
          <p:nvPr/>
        </p:nvSpPr>
        <p:spPr>
          <a:xfrm>
            <a:off x="7111391" y="2620737"/>
            <a:ext cx="9862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^ </a:t>
            </a:r>
            <a:r>
              <a:rPr lang="en-CA" sz="900" dirty="0" err="1"/>
              <a:t>getProject</a:t>
            </a:r>
            <a:r>
              <a:rPr lang="en-CA" sz="900" dirty="0"/>
              <a:t>(id)</a:t>
            </a:r>
          </a:p>
        </p:txBody>
      </p:sp>
    </p:spTree>
    <p:extLst>
      <p:ext uri="{BB962C8B-B14F-4D97-AF65-F5344CB8AC3E}">
        <p14:creationId xmlns:p14="http://schemas.microsoft.com/office/powerpoint/2010/main" val="11302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6913763" y="3034838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6946248" y="34612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389981" y="1768711"/>
            <a:ext cx="17796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redirectToPayment</a:t>
            </a:r>
            <a:r>
              <a:rPr lang="en-CA" sz="900" dirty="0"/>
              <a:t>(user, amount)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9C57D-E43C-F1A5-ABAE-5FC4315F55A0}"/>
              </a:ext>
            </a:extLst>
          </p:cNvPr>
          <p:cNvSpPr txBox="1"/>
          <p:nvPr/>
        </p:nvSpPr>
        <p:spPr>
          <a:xfrm>
            <a:off x="4805712" y="2517640"/>
            <a:ext cx="1615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[timeout or status == false] ^ cancel()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4653569" y="1768711"/>
            <a:ext cx="13292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[status == true] ^ ack()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667758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9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showUserInfo</a:t>
            </a:r>
            <a:r>
              <a:rPr lang="en-CA" sz="1100" dirty="0"/>
              <a:t>(user): void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7132882" y="2513225"/>
            <a:ext cx="5085" cy="5216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3772A9-DA33-9182-F143-559A18545BD7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>
            <a:off x="4033869" y="1999543"/>
            <a:ext cx="2879894" cy="12485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55465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31642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8189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6430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61530"/>
            <a:ext cx="1887749" cy="71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389981" y="4407073"/>
            <a:ext cx="17796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redirectToPayment</a:t>
            </a:r>
            <a:r>
              <a:rPr lang="en-CA" sz="900" dirty="0"/>
              <a:t>(user, amount)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38844" cy="11786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567969" y="4061458"/>
            <a:ext cx="1327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err="1"/>
              <a:t>redirectToPayment</a:t>
            </a:r>
            <a:endParaRPr lang="en-CA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55041" y="4368256"/>
            <a:ext cx="20388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</a:t>
            </a:r>
            <a:r>
              <a:rPr lang="en-CA" sz="1100" dirty="0" err="1"/>
              <a:t>updateBalance</a:t>
            </a:r>
            <a:r>
              <a:rPr lang="en-CA" sz="1100" dirty="0"/>
              <a:t>(user, amount): void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updateSubscriptionStatus</a:t>
            </a:r>
            <a:r>
              <a:rPr lang="en-CA" sz="1100" dirty="0"/>
              <a:t>(user): void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58628" y="4644856"/>
            <a:ext cx="2545839" cy="1667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65CF878-58B5-90A5-750D-D21B940E1430}"/>
              </a:ext>
            </a:extLst>
          </p:cNvPr>
          <p:cNvSpPr txBox="1"/>
          <p:nvPr/>
        </p:nvSpPr>
        <p:spPr>
          <a:xfrm>
            <a:off x="6224235" y="5042773"/>
            <a:ext cx="14440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[status == false] ^ cancel()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5673308" y="4299346"/>
            <a:ext cx="186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[status == true] ^ </a:t>
            </a:r>
            <a:r>
              <a:rPr lang="en-CA" sz="900" dirty="0" err="1"/>
              <a:t>updateBalance</a:t>
            </a:r>
            <a:r>
              <a:rPr lang="en-CA" sz="900" dirty="0"/>
              <a:t>() &amp; </a:t>
            </a:r>
            <a:r>
              <a:rPr lang="en-CA" sz="900" dirty="0" err="1"/>
              <a:t>updateSubscriptionStatus</a:t>
            </a:r>
            <a:r>
              <a:rPr lang="en-CA" sz="900" dirty="0"/>
              <a:t>()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1A5473D-01D0-A07A-427C-3B25774802E9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>
            <a:off x="5258628" y="4661530"/>
            <a:ext cx="2611507" cy="134090"/>
          </a:xfrm>
          <a:prstGeom prst="curvedConnector4">
            <a:avLst>
              <a:gd name="adj1" fmla="val 48743"/>
              <a:gd name="adj2" fmla="val 27048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6A6E5-0C4E-C808-81C1-689E35071790}"/>
              </a:ext>
            </a:extLst>
          </p:cNvPr>
          <p:cNvSpPr txBox="1"/>
          <p:nvPr/>
        </p:nvSpPr>
        <p:spPr>
          <a:xfrm>
            <a:off x="7099039" y="2577947"/>
            <a:ext cx="1615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showUserInfo</a:t>
            </a:r>
            <a:r>
              <a:rPr lang="en-CA" sz="900" dirty="0"/>
              <a:t>(user)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4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0F69651-324E-CF5F-87CC-08264C854B7C}"/>
              </a:ext>
            </a:extLst>
          </p:cNvPr>
          <p:cNvSpPr/>
          <p:nvPr/>
        </p:nvSpPr>
        <p:spPr>
          <a:xfrm>
            <a:off x="883627" y="1786331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358FA18-E502-C448-F2F6-6875755B812E}"/>
              </a:ext>
            </a:extLst>
          </p:cNvPr>
          <p:cNvSpPr/>
          <p:nvPr/>
        </p:nvSpPr>
        <p:spPr>
          <a:xfrm>
            <a:off x="6913763" y="3034838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AC7AD-063D-A0BB-2E64-95483560BF1A}"/>
              </a:ext>
            </a:extLst>
          </p:cNvPr>
          <p:cNvSpPr txBox="1"/>
          <p:nvPr/>
        </p:nvSpPr>
        <p:spPr>
          <a:xfrm>
            <a:off x="914108" y="221275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1D48-81DC-E509-6BAB-CE7C0229FE12}"/>
              </a:ext>
            </a:extLst>
          </p:cNvPr>
          <p:cNvSpPr txBox="1"/>
          <p:nvPr/>
        </p:nvSpPr>
        <p:spPr>
          <a:xfrm>
            <a:off x="6946248" y="346126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C6880-040A-B58D-D875-F6D30AB45A96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1332035" y="1999543"/>
            <a:ext cx="1887749" cy="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94C205-881D-5CBA-A0F1-C009FA696D8E}"/>
              </a:ext>
            </a:extLst>
          </p:cNvPr>
          <p:cNvSpPr txBox="1"/>
          <p:nvPr/>
        </p:nvSpPr>
        <p:spPr>
          <a:xfrm>
            <a:off x="1367292" y="1768711"/>
            <a:ext cx="181723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createProject(user, user, contract)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01744-B543-BDEE-5293-EAE63AEE2A28}"/>
              </a:ext>
            </a:extLst>
          </p:cNvPr>
          <p:cNvSpPr/>
          <p:nvPr/>
        </p:nvSpPr>
        <p:spPr>
          <a:xfrm>
            <a:off x="3219784" y="1649278"/>
            <a:ext cx="814085" cy="7005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1C5EF0-EA3B-BCA9-C2CD-50DB7F537190}"/>
              </a:ext>
            </a:extLst>
          </p:cNvPr>
          <p:cNvCxnSpPr>
            <a:cxnSpLocks/>
          </p:cNvCxnSpPr>
          <p:nvPr/>
        </p:nvCxnSpPr>
        <p:spPr>
          <a:xfrm>
            <a:off x="3219784" y="2013455"/>
            <a:ext cx="814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467C6-6C91-9BD3-D1A5-CFC040350BD0}"/>
              </a:ext>
            </a:extLst>
          </p:cNvPr>
          <p:cNvSpPr txBox="1"/>
          <p:nvPr/>
        </p:nvSpPr>
        <p:spPr>
          <a:xfrm>
            <a:off x="3354910" y="1700562"/>
            <a:ext cx="53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wait</a:t>
            </a:r>
            <a:endParaRPr lang="en-CA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54540-9AD8-144B-0F95-DE916B177359}"/>
              </a:ext>
            </a:extLst>
          </p:cNvPr>
          <p:cNvSpPr txBox="1"/>
          <p:nvPr/>
        </p:nvSpPr>
        <p:spPr>
          <a:xfrm>
            <a:off x="3277730" y="2022975"/>
            <a:ext cx="608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- wait()</a:t>
            </a:r>
            <a:endParaRPr lang="en-CA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DFE5EE-4FC8-50E9-F0EC-157220EEA696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033869" y="1999543"/>
            <a:ext cx="2134268" cy="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F7BECE-B127-7198-5D76-38AC407E80CC}"/>
              </a:ext>
            </a:extLst>
          </p:cNvPr>
          <p:cNvSpPr txBox="1"/>
          <p:nvPr/>
        </p:nvSpPr>
        <p:spPr>
          <a:xfrm>
            <a:off x="4466141" y="1768711"/>
            <a:ext cx="11682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^ ack()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844990-5A66-5146-C2FB-B659E79C77E6}"/>
              </a:ext>
            </a:extLst>
          </p:cNvPr>
          <p:cNvSpPr/>
          <p:nvPr/>
        </p:nvSpPr>
        <p:spPr>
          <a:xfrm>
            <a:off x="6168137" y="1486618"/>
            <a:ext cx="1929489" cy="102660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C1085-F5E7-EF58-6843-73EC98CD4187}"/>
              </a:ext>
            </a:extLst>
          </p:cNvPr>
          <p:cNvCxnSpPr>
            <a:cxnSpLocks/>
          </p:cNvCxnSpPr>
          <p:nvPr/>
        </p:nvCxnSpPr>
        <p:spPr>
          <a:xfrm>
            <a:off x="6168138" y="1850795"/>
            <a:ext cx="192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BE36-4268-BEC0-B06F-F0A9725F169B}"/>
              </a:ext>
            </a:extLst>
          </p:cNvPr>
          <p:cNvSpPr txBox="1"/>
          <p:nvPr/>
        </p:nvSpPr>
        <p:spPr>
          <a:xfrm>
            <a:off x="6667758" y="1531340"/>
            <a:ext cx="736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871EE-A87C-05FC-A32A-9B852750565C}"/>
              </a:ext>
            </a:extLst>
          </p:cNvPr>
          <p:cNvSpPr txBox="1"/>
          <p:nvPr/>
        </p:nvSpPr>
        <p:spPr>
          <a:xfrm>
            <a:off x="6203394" y="1899315"/>
            <a:ext cx="19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 </a:t>
            </a:r>
            <a:r>
              <a:rPr lang="en-CA" sz="1100" dirty="0" err="1"/>
              <a:t>getProject</a:t>
            </a:r>
            <a:r>
              <a:rPr lang="en-CA" sz="1100" dirty="0"/>
              <a:t>(id): project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E20E7-4BD8-9976-04D4-32BD585B681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7132882" y="2513225"/>
            <a:ext cx="5085" cy="5216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599AEE-638E-A63B-8AEF-1EF80328C206}"/>
              </a:ext>
            </a:extLst>
          </p:cNvPr>
          <p:cNvSpPr/>
          <p:nvPr/>
        </p:nvSpPr>
        <p:spPr>
          <a:xfrm>
            <a:off x="883627" y="4424693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38DDE50-4856-2476-11A7-298C7CFAB098}"/>
              </a:ext>
            </a:extLst>
          </p:cNvPr>
          <p:cNvSpPr/>
          <p:nvPr/>
        </p:nvSpPr>
        <p:spPr>
          <a:xfrm>
            <a:off x="7804467" y="4418454"/>
            <a:ext cx="448408" cy="4264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F697A-7FC9-70B6-8612-03DD611EA872}"/>
              </a:ext>
            </a:extLst>
          </p:cNvPr>
          <p:cNvSpPr txBox="1"/>
          <p:nvPr/>
        </p:nvSpPr>
        <p:spPr>
          <a:xfrm>
            <a:off x="914108" y="485111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AE7C2-D66C-1661-AA7D-B679CD3807B0}"/>
              </a:ext>
            </a:extLst>
          </p:cNvPr>
          <p:cNvSpPr txBox="1"/>
          <p:nvPr/>
        </p:nvSpPr>
        <p:spPr>
          <a:xfrm>
            <a:off x="7836952" y="485111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C62735-4180-47A9-4813-A69DC76D8501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 flipV="1">
            <a:off x="1332035" y="4634987"/>
            <a:ext cx="1887749" cy="29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237E09-9BDA-8D9F-0C55-5A93F491CBEF}"/>
              </a:ext>
            </a:extLst>
          </p:cNvPr>
          <p:cNvSpPr txBox="1"/>
          <p:nvPr/>
        </p:nvSpPr>
        <p:spPr>
          <a:xfrm>
            <a:off x="1371309" y="4407073"/>
            <a:ext cx="17828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createProject(user, user, contract)</a:t>
            </a:r>
          </a:p>
          <a:p>
            <a:endParaRPr lang="en-CA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5FB8FE-9D29-49DF-795E-C511063DD314}"/>
              </a:ext>
            </a:extLst>
          </p:cNvPr>
          <p:cNvSpPr/>
          <p:nvPr/>
        </p:nvSpPr>
        <p:spPr>
          <a:xfrm>
            <a:off x="3219784" y="4072228"/>
            <a:ext cx="2023951" cy="112551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DA039F-1EF2-EF3F-52FF-A448F90A42F8}"/>
              </a:ext>
            </a:extLst>
          </p:cNvPr>
          <p:cNvCxnSpPr>
            <a:cxnSpLocks/>
          </p:cNvCxnSpPr>
          <p:nvPr/>
        </p:nvCxnSpPr>
        <p:spPr>
          <a:xfrm flipV="1">
            <a:off x="3219784" y="4331826"/>
            <a:ext cx="2023951" cy="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692656-CFBB-D87B-E49C-FA1EE701C786}"/>
              </a:ext>
            </a:extLst>
          </p:cNvPr>
          <p:cNvSpPr txBox="1"/>
          <p:nvPr/>
        </p:nvSpPr>
        <p:spPr>
          <a:xfrm>
            <a:off x="3631282" y="4056655"/>
            <a:ext cx="1200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createProject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8FB4F9-958A-00D1-5416-0A2371750F66}"/>
              </a:ext>
            </a:extLst>
          </p:cNvPr>
          <p:cNvSpPr txBox="1"/>
          <p:nvPr/>
        </p:nvSpPr>
        <p:spPr>
          <a:xfrm>
            <a:off x="3224269" y="4368256"/>
            <a:ext cx="2146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+ createProject(user, user, contract): Project</a:t>
            </a:r>
          </a:p>
          <a:p>
            <a:r>
              <a:rPr lang="en-CA" sz="1100" dirty="0"/>
              <a:t>+ </a:t>
            </a:r>
            <a:r>
              <a:rPr lang="en-CA" sz="1100" dirty="0" err="1"/>
              <a:t>createChatRoom</a:t>
            </a:r>
            <a:r>
              <a:rPr lang="en-CA" sz="1100" dirty="0"/>
              <a:t>(user, user): id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788DD-9E6A-FB9A-1E07-DFD7AC63087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 flipV="1">
            <a:off x="5243735" y="4631668"/>
            <a:ext cx="2560732" cy="33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BC613A-8502-87D8-9EC0-DDF0779065CE}"/>
              </a:ext>
            </a:extLst>
          </p:cNvPr>
          <p:cNvSpPr txBox="1"/>
          <p:nvPr/>
        </p:nvSpPr>
        <p:spPr>
          <a:xfrm>
            <a:off x="6207503" y="4393686"/>
            <a:ext cx="18691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/>
              <a:t>^ </a:t>
            </a:r>
            <a:r>
              <a:rPr lang="en-CA" sz="900" dirty="0" err="1"/>
              <a:t>sendProjectID</a:t>
            </a:r>
            <a:r>
              <a:rPr lang="en-CA" sz="900" dirty="0"/>
              <a:t>()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CEAAEB-EE4C-2BCF-F20A-0CDCF2BD32A7}"/>
              </a:ext>
            </a:extLst>
          </p:cNvPr>
          <p:cNvSpPr txBox="1"/>
          <p:nvPr/>
        </p:nvSpPr>
        <p:spPr>
          <a:xfrm>
            <a:off x="10115550" y="181487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7AFBDB-6AA6-F81C-FF57-889DB2097489}"/>
              </a:ext>
            </a:extLst>
          </p:cNvPr>
          <p:cNvSpPr txBox="1"/>
          <p:nvPr/>
        </p:nvSpPr>
        <p:spPr>
          <a:xfrm>
            <a:off x="9984744" y="4453239"/>
            <a:ext cx="119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16B7E-37C3-B286-231B-31A67BCDF496}"/>
              </a:ext>
            </a:extLst>
          </p:cNvPr>
          <p:cNvSpPr/>
          <p:nvPr/>
        </p:nvSpPr>
        <p:spPr>
          <a:xfrm>
            <a:off x="681403" y="1421201"/>
            <a:ext cx="10616712" cy="39655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AD98F0-C1A7-EB31-C884-7A5D0D3A0114}"/>
              </a:ext>
            </a:extLst>
          </p:cNvPr>
          <p:cNvSpPr txBox="1"/>
          <p:nvPr/>
        </p:nvSpPr>
        <p:spPr>
          <a:xfrm>
            <a:off x="7142094" y="2633056"/>
            <a:ext cx="16156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 err="1"/>
              <a:t>showProject</a:t>
            </a:r>
            <a:r>
              <a:rPr lang="en-CA" sz="900" dirty="0"/>
              <a:t>(id</a:t>
            </a:r>
            <a:r>
              <a:rPr lang="en-US" sz="900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1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DAB41-C99E-B069-E33E-48F130972842}"/>
              </a:ext>
            </a:extLst>
          </p:cNvPr>
          <p:cNvSpPr txBox="1"/>
          <p:nvPr/>
        </p:nvSpPr>
        <p:spPr>
          <a:xfrm>
            <a:off x="150420" y="281050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 Diagram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4EA4B-2505-6236-83A4-F719B8A0FDA4}"/>
              </a:ext>
            </a:extLst>
          </p:cNvPr>
          <p:cNvSpPr/>
          <p:nvPr/>
        </p:nvSpPr>
        <p:spPr>
          <a:xfrm>
            <a:off x="5268688" y="2861953"/>
            <a:ext cx="855024" cy="1331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DBA4D-0C3E-EF6D-51EE-4B083D11BEFB}"/>
              </a:ext>
            </a:extLst>
          </p:cNvPr>
          <p:cNvCxnSpPr/>
          <p:nvPr/>
        </p:nvCxnSpPr>
        <p:spPr>
          <a:xfrm>
            <a:off x="5268688" y="3226131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D8942B-065C-3AC2-FD78-27F0EC42512C}"/>
              </a:ext>
            </a:extLst>
          </p:cNvPr>
          <p:cNvSpPr txBox="1"/>
          <p:nvPr/>
        </p:nvSpPr>
        <p:spPr>
          <a:xfrm>
            <a:off x="5310371" y="2842430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Interface /</a:t>
            </a:r>
          </a:p>
          <a:p>
            <a:pPr algn="ctr"/>
            <a:r>
              <a:rPr lang="en-US" sz="1100" dirty="0"/>
              <a:t>home</a:t>
            </a:r>
            <a:endParaRPr lang="en-C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B7EE8-BEBD-B371-043A-4419A88770F8}"/>
              </a:ext>
            </a:extLst>
          </p:cNvPr>
          <p:cNvSpPr txBox="1"/>
          <p:nvPr/>
        </p:nvSpPr>
        <p:spPr>
          <a:xfrm>
            <a:off x="5460397" y="3273317"/>
            <a:ext cx="4716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</a:t>
            </a:r>
            <a:br>
              <a:rPr lang="en-US" sz="1100" dirty="0"/>
            </a:br>
            <a:r>
              <a:rPr lang="en-US" sz="1100" dirty="0"/>
              <a:t>1.2</a:t>
            </a:r>
          </a:p>
          <a:p>
            <a:pPr algn="ctr"/>
            <a:r>
              <a:rPr lang="en-US" sz="1100" dirty="0"/>
              <a:t>1.2.1</a:t>
            </a:r>
            <a:endParaRPr lang="en-CA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55D543-6667-3D0E-F333-F223D74DB1CD}"/>
              </a:ext>
            </a:extLst>
          </p:cNvPr>
          <p:cNvSpPr/>
          <p:nvPr/>
        </p:nvSpPr>
        <p:spPr>
          <a:xfrm>
            <a:off x="5268688" y="1047403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7D7D22-944C-D321-D3BD-961565984C2F}"/>
              </a:ext>
            </a:extLst>
          </p:cNvPr>
          <p:cNvCxnSpPr/>
          <p:nvPr/>
        </p:nvCxnSpPr>
        <p:spPr>
          <a:xfrm>
            <a:off x="5268688" y="1411581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305E2C-39B6-C4C1-F18F-7D1ABD698564}"/>
              </a:ext>
            </a:extLst>
          </p:cNvPr>
          <p:cNvSpPr txBox="1"/>
          <p:nvPr/>
        </p:nvSpPr>
        <p:spPr>
          <a:xfrm>
            <a:off x="5268688" y="109868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Subscription</a:t>
            </a:r>
            <a:endParaRPr lang="en-CA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17E64-388C-D165-7BD1-D993FF9074D7}"/>
              </a:ext>
            </a:extLst>
          </p:cNvPr>
          <p:cNvSpPr txBox="1"/>
          <p:nvPr/>
        </p:nvSpPr>
        <p:spPr>
          <a:xfrm>
            <a:off x="5478681" y="1458767"/>
            <a:ext cx="471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1.3</a:t>
            </a:r>
          </a:p>
          <a:p>
            <a:pPr algn="ctr"/>
            <a:r>
              <a:rPr lang="en-US" sz="1100" dirty="0"/>
              <a:t>1.3.1</a:t>
            </a:r>
            <a:endParaRPr lang="en-CA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7D551C-1805-78A1-989A-DB82F8837729}"/>
              </a:ext>
            </a:extLst>
          </p:cNvPr>
          <p:cNvSpPr/>
          <p:nvPr/>
        </p:nvSpPr>
        <p:spPr>
          <a:xfrm>
            <a:off x="1075910" y="2861950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305498-B13D-5310-32D3-DA0FB03FAE1F}"/>
              </a:ext>
            </a:extLst>
          </p:cNvPr>
          <p:cNvCxnSpPr/>
          <p:nvPr/>
        </p:nvCxnSpPr>
        <p:spPr>
          <a:xfrm>
            <a:off x="1075910" y="3226128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4690BB-2D77-87C0-823B-298BE3C8B5E3}"/>
              </a:ext>
            </a:extLst>
          </p:cNvPr>
          <p:cNvSpPr txBox="1"/>
          <p:nvPr/>
        </p:nvSpPr>
        <p:spPr>
          <a:xfrm>
            <a:off x="1167144" y="2917018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Register</a:t>
            </a:r>
            <a:endParaRPr lang="en-CA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9636D-67F9-0010-CC9B-76FFFA7FE30E}"/>
              </a:ext>
            </a:extLst>
          </p:cNvPr>
          <p:cNvSpPr txBox="1"/>
          <p:nvPr/>
        </p:nvSpPr>
        <p:spPr>
          <a:xfrm>
            <a:off x="1167144" y="3254329"/>
            <a:ext cx="68640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1.1</a:t>
            </a:r>
          </a:p>
          <a:p>
            <a:pPr algn="ctr"/>
            <a:r>
              <a:rPr lang="en-US" sz="1100" dirty="0"/>
              <a:t>1.1.1</a:t>
            </a:r>
          </a:p>
          <a:p>
            <a:pPr algn="ctr"/>
            <a:r>
              <a:rPr lang="en-US" sz="1100" dirty="0"/>
              <a:t>1.1.1.1</a:t>
            </a:r>
          </a:p>
          <a:p>
            <a:pPr algn="ctr"/>
            <a:r>
              <a:rPr lang="en-US" sz="1100" dirty="0"/>
              <a:t>1.1.1.2</a:t>
            </a:r>
          </a:p>
          <a:p>
            <a:pPr algn="ctr"/>
            <a:r>
              <a:rPr lang="en-US" sz="1100" dirty="0"/>
              <a:t>1.1.1.2.1</a:t>
            </a:r>
            <a:endParaRPr lang="en-CA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1F658D-B4C0-7EA5-9ABF-2045E13DA145}"/>
              </a:ext>
            </a:extLst>
          </p:cNvPr>
          <p:cNvSpPr/>
          <p:nvPr/>
        </p:nvSpPr>
        <p:spPr>
          <a:xfrm>
            <a:off x="5285464" y="4676505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C9C36F-BBAC-2B24-A9C0-7D2ED977533B}"/>
              </a:ext>
            </a:extLst>
          </p:cNvPr>
          <p:cNvCxnSpPr/>
          <p:nvPr/>
        </p:nvCxnSpPr>
        <p:spPr>
          <a:xfrm>
            <a:off x="5285464" y="5040683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BE88FE-0EF7-ED9C-DF1E-2D8114E83F7B}"/>
              </a:ext>
            </a:extLst>
          </p:cNvPr>
          <p:cNvSpPr txBox="1"/>
          <p:nvPr/>
        </p:nvSpPr>
        <p:spPr>
          <a:xfrm>
            <a:off x="5236723" y="4646934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Contract</a:t>
            </a:r>
          </a:p>
          <a:p>
            <a:pPr algn="ctr"/>
            <a:r>
              <a:rPr lang="en-US" sz="1100" dirty="0"/>
              <a:t>Management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332B7-5CCA-D89A-7FA9-C27951AA639D}"/>
              </a:ext>
            </a:extLst>
          </p:cNvPr>
          <p:cNvSpPr txBox="1"/>
          <p:nvPr/>
        </p:nvSpPr>
        <p:spPr>
          <a:xfrm>
            <a:off x="5537800" y="506888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</a:t>
            </a:r>
            <a:endParaRPr lang="en-CA" sz="11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4A9C42-B9F1-D2C3-8C60-BE574ABD911C}"/>
              </a:ext>
            </a:extLst>
          </p:cNvPr>
          <p:cNvSpPr/>
          <p:nvPr/>
        </p:nvSpPr>
        <p:spPr>
          <a:xfrm>
            <a:off x="9978142" y="2861950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4290D2-096A-D96F-819F-B96AD028A829}"/>
              </a:ext>
            </a:extLst>
          </p:cNvPr>
          <p:cNvCxnSpPr/>
          <p:nvPr/>
        </p:nvCxnSpPr>
        <p:spPr>
          <a:xfrm>
            <a:off x="9978142" y="3226128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9775B2-EE58-FFC9-3FD4-1DC585056CE2}"/>
              </a:ext>
            </a:extLst>
          </p:cNvPr>
          <p:cNvSpPr txBox="1"/>
          <p:nvPr/>
        </p:nvSpPr>
        <p:spPr>
          <a:xfrm>
            <a:off x="9929401" y="2832379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</a:t>
            </a:r>
          </a:p>
          <a:p>
            <a:pPr algn="ctr"/>
            <a:r>
              <a:rPr lang="en-US" sz="1100" dirty="0"/>
              <a:t>Management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CEB8E3-D82C-B9C4-6B91-7393B2DDA6C9}"/>
              </a:ext>
            </a:extLst>
          </p:cNvPr>
          <p:cNvSpPr txBox="1"/>
          <p:nvPr/>
        </p:nvSpPr>
        <p:spPr>
          <a:xfrm>
            <a:off x="10123076" y="3254329"/>
            <a:ext cx="579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1.4.1</a:t>
            </a:r>
          </a:p>
          <a:p>
            <a:pPr algn="ctr"/>
            <a:r>
              <a:rPr lang="en-US" sz="1100" dirty="0"/>
              <a:t>1.4.1.3</a:t>
            </a:r>
          </a:p>
          <a:p>
            <a:pPr algn="ctr"/>
            <a:r>
              <a:rPr lang="en-US" sz="1100" dirty="0"/>
              <a:t>1.4.1.5</a:t>
            </a:r>
          </a:p>
          <a:p>
            <a:pPr algn="ctr"/>
            <a:r>
              <a:rPr lang="en-US" sz="1100" dirty="0"/>
              <a:t>1.4.1.2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759002-D2F4-B88A-6A2A-8D3958E6B1DB}"/>
              </a:ext>
            </a:extLst>
          </p:cNvPr>
          <p:cNvSpPr/>
          <p:nvPr/>
        </p:nvSpPr>
        <p:spPr>
          <a:xfrm>
            <a:off x="9978142" y="1047403"/>
            <a:ext cx="855024" cy="1331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2533D8-D125-DB3D-80CE-5811E2D3093D}"/>
              </a:ext>
            </a:extLst>
          </p:cNvPr>
          <p:cNvCxnSpPr/>
          <p:nvPr/>
        </p:nvCxnSpPr>
        <p:spPr>
          <a:xfrm>
            <a:off x="9978142" y="1411581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621638-7F2B-0E4F-8E13-DEBF9BDF41D0}"/>
              </a:ext>
            </a:extLst>
          </p:cNvPr>
          <p:cNvSpPr txBox="1"/>
          <p:nvPr/>
        </p:nvSpPr>
        <p:spPr>
          <a:xfrm>
            <a:off x="10032795" y="1098688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Payments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E025F2-1E51-D033-CB54-71FC8A60B4A1}"/>
              </a:ext>
            </a:extLst>
          </p:cNvPr>
          <p:cNvSpPr txBox="1"/>
          <p:nvPr/>
        </p:nvSpPr>
        <p:spPr>
          <a:xfrm>
            <a:off x="10116149" y="1458767"/>
            <a:ext cx="579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1.4.1.1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50B35C-DA30-D75D-4A52-5A59617D628E}"/>
              </a:ext>
            </a:extLst>
          </p:cNvPr>
          <p:cNvSpPr/>
          <p:nvPr/>
        </p:nvSpPr>
        <p:spPr>
          <a:xfrm>
            <a:off x="9978142" y="4646934"/>
            <a:ext cx="855024" cy="1331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466763-8F76-3223-9AC9-7F5ADC27B730}"/>
              </a:ext>
            </a:extLst>
          </p:cNvPr>
          <p:cNvCxnSpPr/>
          <p:nvPr/>
        </p:nvCxnSpPr>
        <p:spPr>
          <a:xfrm>
            <a:off x="9978142" y="5011112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5BD440-AA2C-0765-BE4E-861B2A062644}"/>
              </a:ext>
            </a:extLst>
          </p:cNvPr>
          <p:cNvSpPr txBox="1"/>
          <p:nvPr/>
        </p:nvSpPr>
        <p:spPr>
          <a:xfrm>
            <a:off x="10181874" y="4698219"/>
            <a:ext cx="447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Chat</a:t>
            </a:r>
            <a:endParaRPr lang="en-CA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1E7F96-462B-3C29-B009-40155A116D62}"/>
              </a:ext>
            </a:extLst>
          </p:cNvPr>
          <p:cNvSpPr txBox="1"/>
          <p:nvPr/>
        </p:nvSpPr>
        <p:spPr>
          <a:xfrm>
            <a:off x="10116150" y="5058298"/>
            <a:ext cx="579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1.4.1.4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6D221FA-3C97-7A4F-7D0E-1E1ADAC7C94A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 rot="10800000">
            <a:off x="5268688" y="1712951"/>
            <a:ext cx="12700" cy="18145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1D96DA-C39E-520B-1700-A2D73B17D443}"/>
              </a:ext>
            </a:extLst>
          </p:cNvPr>
          <p:cNvSpPr txBox="1"/>
          <p:nvPr/>
        </p:nvSpPr>
        <p:spPr>
          <a:xfrm>
            <a:off x="3304279" y="2497116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Ask for user subscription status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0DBF54-D6B9-4441-D484-979ACDEDDFF5}"/>
              </a:ext>
            </a:extLst>
          </p:cNvPr>
          <p:cNvCxnSpPr>
            <a:cxnSpLocks/>
            <a:stCxn id="10" idx="0"/>
            <a:endCxn id="30" idx="0"/>
          </p:cNvCxnSpPr>
          <p:nvPr/>
        </p:nvCxnSpPr>
        <p:spPr>
          <a:xfrm rot="5400000" flipH="1" flipV="1">
            <a:off x="8050927" y="-1307324"/>
            <a:ext cx="12700" cy="470945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710FD82-B56A-8613-383E-D8D070CC6A3D}"/>
              </a:ext>
            </a:extLst>
          </p:cNvPr>
          <p:cNvSpPr txBox="1"/>
          <p:nvPr/>
        </p:nvSpPr>
        <p:spPr>
          <a:xfrm>
            <a:off x="7406297" y="602815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Redirect to payments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D9AFC3C-9058-EF33-AC66-F8970CA0218F}"/>
              </a:ext>
            </a:extLst>
          </p:cNvPr>
          <p:cNvCxnSpPr>
            <a:cxnSpLocks/>
            <a:stCxn id="26" idx="3"/>
            <a:endCxn id="34" idx="3"/>
          </p:cNvCxnSpPr>
          <p:nvPr/>
        </p:nvCxnSpPr>
        <p:spPr>
          <a:xfrm>
            <a:off x="10833166" y="3527499"/>
            <a:ext cx="12700" cy="1784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FCF74C3-6135-FCFE-A702-D14074EE69E7}"/>
              </a:ext>
            </a:extLst>
          </p:cNvPr>
          <p:cNvSpPr txBox="1"/>
          <p:nvPr/>
        </p:nvSpPr>
        <p:spPr>
          <a:xfrm>
            <a:off x="11048895" y="4296879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Get chat history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65F176D0-8B50-1DB8-FC56-BC658855FE07}"/>
              </a:ext>
            </a:extLst>
          </p:cNvPr>
          <p:cNvCxnSpPr>
            <a:cxnSpLocks/>
            <a:stCxn id="5" idx="3"/>
            <a:endCxn id="22" idx="3"/>
          </p:cNvCxnSpPr>
          <p:nvPr/>
        </p:nvCxnSpPr>
        <p:spPr>
          <a:xfrm>
            <a:off x="6123712" y="3527501"/>
            <a:ext cx="16776" cy="1814553"/>
          </a:xfrm>
          <a:prstGeom prst="curvedConnector3">
            <a:avLst>
              <a:gd name="adj1" fmla="val 1462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9D006E-6B13-32BB-601D-8D01FDD42F98}"/>
              </a:ext>
            </a:extLst>
          </p:cNvPr>
          <p:cNvSpPr txBox="1"/>
          <p:nvPr/>
        </p:nvSpPr>
        <p:spPr>
          <a:xfrm>
            <a:off x="6323274" y="4239214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Send Bids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4625825B-C5DD-835E-D877-CB5B8ABF7C14}"/>
              </a:ext>
            </a:extLst>
          </p:cNvPr>
          <p:cNvCxnSpPr>
            <a:cxnSpLocks/>
            <a:stCxn id="5" idx="2"/>
            <a:endCxn id="18" idx="2"/>
          </p:cNvCxnSpPr>
          <p:nvPr/>
        </p:nvCxnSpPr>
        <p:spPr>
          <a:xfrm rot="5400000" flipH="1">
            <a:off x="3599810" y="2096659"/>
            <a:ext cx="1" cy="41927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99BBCA7-4FB9-8611-55C9-9E161AC6D188}"/>
              </a:ext>
            </a:extLst>
          </p:cNvPr>
          <p:cNvSpPr txBox="1"/>
          <p:nvPr/>
        </p:nvSpPr>
        <p:spPr>
          <a:xfrm>
            <a:off x="3011919" y="4436099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Redirect to Signup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F07B5B30-F940-6A58-6F77-4CDC4CDCF72A}"/>
              </a:ext>
            </a:extLst>
          </p:cNvPr>
          <p:cNvCxnSpPr>
            <a:cxnSpLocks/>
            <a:stCxn id="26" idx="1"/>
            <a:endCxn id="30" idx="1"/>
          </p:cNvCxnSpPr>
          <p:nvPr/>
        </p:nvCxnSpPr>
        <p:spPr>
          <a:xfrm rot="10800000">
            <a:off x="9978142" y="1712951"/>
            <a:ext cx="12700" cy="18145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E860F58-03B1-3767-F7C5-E8BC5DADDBF1}"/>
              </a:ext>
            </a:extLst>
          </p:cNvPr>
          <p:cNvSpPr txBox="1"/>
          <p:nvPr/>
        </p:nvSpPr>
        <p:spPr>
          <a:xfrm>
            <a:off x="8603661" y="2497113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Make the payments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EB40A2-1590-BFF5-831E-F58E4B98A2B0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123712" y="3527499"/>
            <a:ext cx="38544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208457F-0F31-FF4F-C550-8F24475A284A}"/>
              </a:ext>
            </a:extLst>
          </p:cNvPr>
          <p:cNvSpPr txBox="1"/>
          <p:nvPr/>
        </p:nvSpPr>
        <p:spPr>
          <a:xfrm>
            <a:off x="7183114" y="3261907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Redirect to Project Dashboard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CEA611E-B9B9-E77E-94B6-1BA1283FA3F7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140488" y="3527499"/>
            <a:ext cx="3837654" cy="1814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4B1C908-90A7-525D-CB28-8FD694817E65}"/>
              </a:ext>
            </a:extLst>
          </p:cNvPr>
          <p:cNvSpPr txBox="1"/>
          <p:nvPr/>
        </p:nvSpPr>
        <p:spPr>
          <a:xfrm>
            <a:off x="8050927" y="414299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Initialize Project</a:t>
            </a:r>
          </a:p>
          <a:p>
            <a:pPr algn="ctr"/>
            <a:r>
              <a:rPr lang="en-US" sz="1000" dirty="0">
                <a:solidFill>
                  <a:schemeClr val="accent6"/>
                </a:solidFill>
              </a:rPr>
              <a:t>Dashboard</a:t>
            </a:r>
            <a:endParaRPr lang="en-CA" sz="1000" dirty="0">
              <a:solidFill>
                <a:schemeClr val="accent6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BCA915A-3922-E1B9-7640-0222FB1E712C}"/>
              </a:ext>
            </a:extLst>
          </p:cNvPr>
          <p:cNvCxnSpPr>
            <a:cxnSpLocks/>
            <a:stCxn id="18" idx="1"/>
            <a:endCxn id="22" idx="1"/>
          </p:cNvCxnSpPr>
          <p:nvPr/>
        </p:nvCxnSpPr>
        <p:spPr>
          <a:xfrm rot="10800000" flipH="1" flipV="1">
            <a:off x="1075910" y="3527498"/>
            <a:ext cx="4209554" cy="1814555"/>
          </a:xfrm>
          <a:prstGeom prst="bentConnector3">
            <a:avLst>
              <a:gd name="adj1" fmla="val -5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1B8AE0-09AE-06EC-1A07-9E9BA34F392D}"/>
              </a:ext>
            </a:extLst>
          </p:cNvPr>
          <p:cNvSpPr txBox="1"/>
          <p:nvPr/>
        </p:nvSpPr>
        <p:spPr>
          <a:xfrm>
            <a:off x="2816353" y="5369001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Send Contract to Provider</a:t>
            </a:r>
            <a:endParaRPr lang="en-CA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7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1C3A6-0977-C792-84FA-34CB0E72AA75}"/>
              </a:ext>
            </a:extLst>
          </p:cNvPr>
          <p:cNvSpPr txBox="1"/>
          <p:nvPr/>
        </p:nvSpPr>
        <p:spPr>
          <a:xfrm>
            <a:off x="4473130" y="944594"/>
            <a:ext cx="304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Role Diagram &amp; Tasks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97A02-2A46-B217-BF09-3414B465720F}"/>
              </a:ext>
            </a:extLst>
          </p:cNvPr>
          <p:cNvSpPr/>
          <p:nvPr/>
        </p:nvSpPr>
        <p:spPr>
          <a:xfrm>
            <a:off x="3044041" y="1482436"/>
            <a:ext cx="6222671" cy="44017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C7F30B-4F50-BFA6-E4BD-F69FD126E814}"/>
              </a:ext>
            </a:extLst>
          </p:cNvPr>
          <p:cNvSpPr/>
          <p:nvPr/>
        </p:nvSpPr>
        <p:spPr>
          <a:xfrm>
            <a:off x="5719950" y="2976748"/>
            <a:ext cx="855024" cy="1331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96C1F7-91ED-34D9-0F5A-81CA9ECA38A7}"/>
              </a:ext>
            </a:extLst>
          </p:cNvPr>
          <p:cNvCxnSpPr/>
          <p:nvPr/>
        </p:nvCxnSpPr>
        <p:spPr>
          <a:xfrm>
            <a:off x="5719950" y="3340926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2A4EF-0A5E-3194-B479-B0343314FF58}"/>
              </a:ext>
            </a:extLst>
          </p:cNvPr>
          <p:cNvSpPr txBox="1"/>
          <p:nvPr/>
        </p:nvSpPr>
        <p:spPr>
          <a:xfrm>
            <a:off x="5806663" y="3035099"/>
            <a:ext cx="681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240C8-A121-682B-275F-9EA7695E7021}"/>
              </a:ext>
            </a:extLst>
          </p:cNvPr>
          <p:cNvSpPr txBox="1"/>
          <p:nvPr/>
        </p:nvSpPr>
        <p:spPr>
          <a:xfrm>
            <a:off x="5911659" y="3388112"/>
            <a:ext cx="4716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</a:t>
            </a:r>
            <a:br>
              <a:rPr lang="en-US" sz="1100" dirty="0"/>
            </a:br>
            <a:r>
              <a:rPr lang="en-US" sz="1100" dirty="0"/>
              <a:t>1.2</a:t>
            </a:r>
          </a:p>
          <a:p>
            <a:pPr algn="ctr"/>
            <a:r>
              <a:rPr lang="en-US" sz="1100" dirty="0"/>
              <a:t>1.2.1</a:t>
            </a:r>
            <a:endParaRPr lang="en-CA" sz="1100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BC7B36B-5D8C-6A08-9A5F-869C1EE27EB7}"/>
              </a:ext>
            </a:extLst>
          </p:cNvPr>
          <p:cNvSpPr/>
          <p:nvPr/>
        </p:nvSpPr>
        <p:spPr>
          <a:xfrm>
            <a:off x="8083138" y="193963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47409-C4B2-1FB6-68C8-1B7A2E2ECD57}"/>
              </a:ext>
            </a:extLst>
          </p:cNvPr>
          <p:cNvSpPr txBox="1"/>
          <p:nvPr/>
        </p:nvSpPr>
        <p:spPr>
          <a:xfrm>
            <a:off x="8047319" y="169381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Profile</a:t>
            </a:r>
            <a:endParaRPr lang="en-CA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A90E49-3FE9-EBC5-7008-DF72837C6B5E}"/>
              </a:ext>
            </a:extLst>
          </p:cNvPr>
          <p:cNvSpPr/>
          <p:nvPr/>
        </p:nvSpPr>
        <p:spPr>
          <a:xfrm>
            <a:off x="5609648" y="188250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BE6B8-4B5B-64F0-E1E4-AEBCCEB3BD23}"/>
              </a:ext>
            </a:extLst>
          </p:cNvPr>
          <p:cNvSpPr txBox="1"/>
          <p:nvPr/>
        </p:nvSpPr>
        <p:spPr>
          <a:xfrm>
            <a:off x="5669025" y="1913700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 credentials and info</a:t>
            </a:r>
            <a:endParaRPr lang="en-CA" sz="1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426B4C-8002-53AC-FA09-5ECB42DB2EC3}"/>
              </a:ext>
            </a:extLst>
          </p:cNvPr>
          <p:cNvSpPr/>
          <p:nvPr/>
        </p:nvSpPr>
        <p:spPr>
          <a:xfrm>
            <a:off x="7776271" y="2874925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6329C-BD93-AC07-6058-7893D27A3D7A}"/>
              </a:ext>
            </a:extLst>
          </p:cNvPr>
          <p:cNvSpPr txBox="1"/>
          <p:nvPr/>
        </p:nvSpPr>
        <p:spPr>
          <a:xfrm>
            <a:off x="7835648" y="2906117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Signup username</a:t>
            </a:r>
            <a:endParaRPr lang="en-CA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F94BB4-5BF3-D669-1BAE-499B6D949088}"/>
              </a:ext>
            </a:extLst>
          </p:cNvPr>
          <p:cNvSpPr/>
          <p:nvPr/>
        </p:nvSpPr>
        <p:spPr>
          <a:xfrm>
            <a:off x="7779237" y="373220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14265-7C0F-5B24-5AFB-6E89896A71A8}"/>
              </a:ext>
            </a:extLst>
          </p:cNvPr>
          <p:cNvSpPr txBox="1"/>
          <p:nvPr/>
        </p:nvSpPr>
        <p:spPr>
          <a:xfrm>
            <a:off x="7838614" y="3763400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Verify info for provider</a:t>
            </a:r>
            <a:endParaRPr lang="en-CA" sz="1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63162E-48CB-D281-3C8B-0F26362F33A0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>
          <a:xfrm>
            <a:off x="8308769" y="2394857"/>
            <a:ext cx="3871" cy="5112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3EC198-3EBD-9D97-CC0A-AFA5576188B0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298786" y="3460112"/>
            <a:ext cx="2966" cy="2720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9E59BEB-75D4-22F5-92BB-8FEBADA3C93F}"/>
              </a:ext>
            </a:extLst>
          </p:cNvPr>
          <p:cNvSpPr/>
          <p:nvPr/>
        </p:nvSpPr>
        <p:spPr>
          <a:xfrm>
            <a:off x="8086076" y="5099005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14D1F8-2379-B273-7C98-421C34D25326}"/>
              </a:ext>
            </a:extLst>
          </p:cNvPr>
          <p:cNvSpPr txBox="1"/>
          <p:nvPr/>
        </p:nvSpPr>
        <p:spPr>
          <a:xfrm>
            <a:off x="7994152" y="5568591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Contract</a:t>
            </a:r>
            <a:endParaRPr lang="en-CA" sz="10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04EB8EF-7D46-F8C9-DC02-0B0490AC2822}"/>
              </a:ext>
            </a:extLst>
          </p:cNvPr>
          <p:cNvSpPr/>
          <p:nvPr/>
        </p:nvSpPr>
        <p:spPr>
          <a:xfrm>
            <a:off x="5628197" y="503470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30BE45-6461-FBC4-BDB1-3A4F49B80778}"/>
              </a:ext>
            </a:extLst>
          </p:cNvPr>
          <p:cNvSpPr txBox="1"/>
          <p:nvPr/>
        </p:nvSpPr>
        <p:spPr>
          <a:xfrm>
            <a:off x="5599601" y="5048087"/>
            <a:ext cx="11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contracts and send to client/provider</a:t>
            </a:r>
            <a:endParaRPr lang="en-CA" sz="1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F6B61E-B26D-8595-C8AF-F029CECD99C1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8301752" y="4317395"/>
            <a:ext cx="9955" cy="78161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11B42F-ECF6-07A3-7E5B-37BE7EB77C51}"/>
              </a:ext>
            </a:extLst>
          </p:cNvPr>
          <p:cNvCxnSpPr>
            <a:cxnSpLocks/>
            <a:stCxn id="42" idx="6"/>
            <a:endCxn id="44" idx="3"/>
          </p:cNvCxnSpPr>
          <p:nvPr/>
        </p:nvCxnSpPr>
        <p:spPr>
          <a:xfrm flipH="1">
            <a:off x="6673226" y="5326616"/>
            <a:ext cx="1864112" cy="6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DADB53-8E93-0B05-25D9-4535B4F793CF}"/>
              </a:ext>
            </a:extLst>
          </p:cNvPr>
          <p:cNvCxnSpPr>
            <a:cxnSpLocks/>
            <a:stCxn id="44" idx="0"/>
            <a:endCxn id="6" idx="2"/>
          </p:cNvCxnSpPr>
          <p:nvPr/>
        </p:nvCxnSpPr>
        <p:spPr>
          <a:xfrm flipH="1" flipV="1">
            <a:off x="6147462" y="4307843"/>
            <a:ext cx="3250" cy="7268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029EE42-3F64-F7D6-7A08-9967DA4A333C}"/>
              </a:ext>
            </a:extLst>
          </p:cNvPr>
          <p:cNvSpPr/>
          <p:nvPr/>
        </p:nvSpPr>
        <p:spPr>
          <a:xfrm>
            <a:off x="3440819" y="1985405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786244-B31D-7EC2-688B-C25DD141C44C}"/>
              </a:ext>
            </a:extLst>
          </p:cNvPr>
          <p:cNvSpPr txBox="1"/>
          <p:nvPr/>
        </p:nvSpPr>
        <p:spPr>
          <a:xfrm>
            <a:off x="3552768" y="2074701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Get/Receive search results</a:t>
            </a:r>
            <a:endParaRPr lang="en-CA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79EF2-9CE8-D355-C852-72E9CEE63DE4}"/>
              </a:ext>
            </a:extLst>
          </p:cNvPr>
          <p:cNvCxnSpPr>
            <a:cxnSpLocks/>
            <a:stCxn id="6" idx="1"/>
            <a:endCxn id="58" idx="3"/>
          </p:cNvCxnSpPr>
          <p:nvPr/>
        </p:nvCxnSpPr>
        <p:spPr>
          <a:xfrm flipH="1" flipV="1">
            <a:off x="4485848" y="2277999"/>
            <a:ext cx="1234102" cy="13642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2A83149F-37B4-470C-C7AF-B620A049D830}"/>
              </a:ext>
            </a:extLst>
          </p:cNvPr>
          <p:cNvSpPr/>
          <p:nvPr/>
        </p:nvSpPr>
        <p:spPr>
          <a:xfrm>
            <a:off x="3770507" y="5049754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CB042F-1CBE-B027-8423-227F6B46DC96}"/>
              </a:ext>
            </a:extLst>
          </p:cNvPr>
          <p:cNvSpPr txBox="1"/>
          <p:nvPr/>
        </p:nvSpPr>
        <p:spPr>
          <a:xfrm>
            <a:off x="3718658" y="5544098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</a:t>
            </a:r>
            <a:endParaRPr lang="en-CA" sz="10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7684D14-DE5E-E6F0-5402-52E2756D547A}"/>
              </a:ext>
            </a:extLst>
          </p:cNvPr>
          <p:cNvSpPr/>
          <p:nvPr/>
        </p:nvSpPr>
        <p:spPr>
          <a:xfrm>
            <a:off x="6672137" y="2892439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6A196B-80F8-5716-B59F-AA3D4CBED37D}"/>
              </a:ext>
            </a:extLst>
          </p:cNvPr>
          <p:cNvSpPr txBox="1"/>
          <p:nvPr/>
        </p:nvSpPr>
        <p:spPr>
          <a:xfrm>
            <a:off x="6727888" y="2984291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or reject contract</a:t>
            </a:r>
            <a:endParaRPr lang="en-CA" sz="1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716D27-3EAF-C3A3-637E-B7AF18A1D8B1}"/>
              </a:ext>
            </a:extLst>
          </p:cNvPr>
          <p:cNvCxnSpPr>
            <a:cxnSpLocks/>
            <a:stCxn id="70" idx="2"/>
            <a:endCxn id="42" idx="0"/>
          </p:cNvCxnSpPr>
          <p:nvPr/>
        </p:nvCxnSpPr>
        <p:spPr>
          <a:xfrm>
            <a:off x="7194652" y="3477626"/>
            <a:ext cx="1117055" cy="16213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70C481A-D1BD-42C4-2A8B-924B77B25D0A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6146017" y="2467698"/>
            <a:ext cx="1445" cy="5090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61283A-CD15-966E-B1D1-306DFD21252D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 flipV="1">
            <a:off x="6654677" y="2167247"/>
            <a:ext cx="1428461" cy="785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1B44359-B772-6BE1-3546-043FF1262C89}"/>
              </a:ext>
            </a:extLst>
          </p:cNvPr>
          <p:cNvCxnSpPr>
            <a:cxnSpLocks/>
            <a:stCxn id="144" idx="4"/>
            <a:endCxn id="6" idx="1"/>
          </p:cNvCxnSpPr>
          <p:nvPr/>
        </p:nvCxnSpPr>
        <p:spPr>
          <a:xfrm rot="16200000" flipH="1">
            <a:off x="4673862" y="2596207"/>
            <a:ext cx="336069" cy="175610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AF35847-FF40-D8DF-DCE0-90A9F2B6FEF3}"/>
              </a:ext>
            </a:extLst>
          </p:cNvPr>
          <p:cNvCxnSpPr>
            <a:cxnSpLocks/>
            <a:stCxn id="6" idx="3"/>
            <a:endCxn id="70" idx="0"/>
          </p:cNvCxnSpPr>
          <p:nvPr/>
        </p:nvCxnSpPr>
        <p:spPr>
          <a:xfrm flipV="1">
            <a:off x="6574974" y="2892439"/>
            <a:ext cx="619678" cy="749857"/>
          </a:xfrm>
          <a:prstGeom prst="bentConnector4">
            <a:avLst>
              <a:gd name="adj1" fmla="val 7840"/>
              <a:gd name="adj2" fmla="val 13048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8D0B9E5-8546-52DE-DD49-0703D00FC049}"/>
              </a:ext>
            </a:extLst>
          </p:cNvPr>
          <p:cNvSpPr/>
          <p:nvPr/>
        </p:nvSpPr>
        <p:spPr>
          <a:xfrm>
            <a:off x="3473624" y="3745190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D3A578-C785-46D6-482C-55FFDB6F7288}"/>
              </a:ext>
            </a:extLst>
          </p:cNvPr>
          <p:cNvSpPr txBox="1"/>
          <p:nvPr/>
        </p:nvSpPr>
        <p:spPr>
          <a:xfrm>
            <a:off x="3519146" y="3842729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Show project dashboard</a:t>
            </a:r>
            <a:endParaRPr lang="en-CA" sz="10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69B8C8E-B94C-73D6-74BB-F691100A92BB}"/>
              </a:ext>
            </a:extLst>
          </p:cNvPr>
          <p:cNvCxnSpPr>
            <a:cxnSpLocks/>
            <a:stCxn id="6" idx="1"/>
            <a:endCxn id="116" idx="3"/>
          </p:cNvCxnSpPr>
          <p:nvPr/>
        </p:nvCxnSpPr>
        <p:spPr>
          <a:xfrm flipH="1">
            <a:off x="4473130" y="3642296"/>
            <a:ext cx="1246820" cy="4004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472A2A-7372-43FC-2428-404A73970107}"/>
              </a:ext>
            </a:extLst>
          </p:cNvPr>
          <p:cNvCxnSpPr>
            <a:cxnSpLocks/>
            <a:stCxn id="115" idx="2"/>
            <a:endCxn id="68" idx="0"/>
          </p:cNvCxnSpPr>
          <p:nvPr/>
        </p:nvCxnSpPr>
        <p:spPr>
          <a:xfrm flipH="1">
            <a:off x="3996138" y="4330377"/>
            <a:ext cx="1" cy="7193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D466EE1B-B817-B28A-69DA-53E32ACA0A39}"/>
              </a:ext>
            </a:extLst>
          </p:cNvPr>
          <p:cNvSpPr/>
          <p:nvPr/>
        </p:nvSpPr>
        <p:spPr>
          <a:xfrm>
            <a:off x="6658010" y="4307843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E4F21E-4F04-3D9E-326E-085A50898B21}"/>
              </a:ext>
            </a:extLst>
          </p:cNvPr>
          <p:cNvSpPr txBox="1"/>
          <p:nvPr/>
        </p:nvSpPr>
        <p:spPr>
          <a:xfrm>
            <a:off x="6713761" y="4399695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bids on projects</a:t>
            </a:r>
            <a:endParaRPr lang="en-CA" sz="1000" dirty="0"/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5902BE4-DD21-A466-55AA-67CF14015A15}"/>
              </a:ext>
            </a:extLst>
          </p:cNvPr>
          <p:cNvCxnSpPr>
            <a:cxnSpLocks/>
            <a:stCxn id="6" idx="3"/>
            <a:endCxn id="131" idx="0"/>
          </p:cNvCxnSpPr>
          <p:nvPr/>
        </p:nvCxnSpPr>
        <p:spPr>
          <a:xfrm>
            <a:off x="6574974" y="3642296"/>
            <a:ext cx="605551" cy="66554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126A05B-E936-8503-6A41-AA1D25990B5C}"/>
              </a:ext>
            </a:extLst>
          </p:cNvPr>
          <p:cNvCxnSpPr>
            <a:cxnSpLocks/>
            <a:stCxn id="131" idx="2"/>
            <a:endCxn id="42" idx="2"/>
          </p:cNvCxnSpPr>
          <p:nvPr/>
        </p:nvCxnSpPr>
        <p:spPr>
          <a:xfrm>
            <a:off x="7180525" y="4893030"/>
            <a:ext cx="905551" cy="43358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DF6FA7E-91E7-F487-6843-8EDC3B4977BC}"/>
              </a:ext>
            </a:extLst>
          </p:cNvPr>
          <p:cNvSpPr txBox="1"/>
          <p:nvPr/>
        </p:nvSpPr>
        <p:spPr>
          <a:xfrm>
            <a:off x="4260090" y="3076624"/>
            <a:ext cx="95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Get user subscription status</a:t>
            </a:r>
            <a:endParaRPr lang="en-CA" sz="7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6CAC0AD-F929-604F-69DB-CC111B94FE53}"/>
              </a:ext>
            </a:extLst>
          </p:cNvPr>
          <p:cNvCxnSpPr>
            <a:cxnSpLocks/>
            <a:stCxn id="6" idx="1"/>
            <a:endCxn id="144" idx="6"/>
          </p:cNvCxnSpPr>
          <p:nvPr/>
        </p:nvCxnSpPr>
        <p:spPr>
          <a:xfrm flipH="1" flipV="1">
            <a:off x="4189473" y="3078617"/>
            <a:ext cx="1530477" cy="5636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3B29873F-1B6D-57A2-FC3F-B78CA7014E91}"/>
              </a:ext>
            </a:extLst>
          </p:cNvPr>
          <p:cNvSpPr/>
          <p:nvPr/>
        </p:nvSpPr>
        <p:spPr>
          <a:xfrm>
            <a:off x="3738211" y="285100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953B20A-00AE-88CC-80E1-D06F0DCCE027}"/>
              </a:ext>
            </a:extLst>
          </p:cNvPr>
          <p:cNvSpPr txBox="1"/>
          <p:nvPr/>
        </p:nvSpPr>
        <p:spPr>
          <a:xfrm>
            <a:off x="3099390" y="2916636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Payments</a:t>
            </a:r>
            <a:endParaRPr lang="en-CA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FC5FD89-BD96-665B-D34E-ED52A70FECED}"/>
              </a:ext>
            </a:extLst>
          </p:cNvPr>
          <p:cNvSpPr txBox="1"/>
          <p:nvPr/>
        </p:nvSpPr>
        <p:spPr>
          <a:xfrm>
            <a:off x="4287953" y="3451917"/>
            <a:ext cx="953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subscription status</a:t>
            </a:r>
            <a:endParaRPr lang="en-CA" sz="700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910FAD2E-1E71-B2C0-DA0A-1541468B22E1}"/>
              </a:ext>
            </a:extLst>
          </p:cNvPr>
          <p:cNvCxnSpPr>
            <a:cxnSpLocks/>
            <a:stCxn id="58" idx="2"/>
            <a:endCxn id="6" idx="0"/>
          </p:cNvCxnSpPr>
          <p:nvPr/>
        </p:nvCxnSpPr>
        <p:spPr>
          <a:xfrm rot="16200000" flipH="1">
            <a:off x="4852320" y="1681606"/>
            <a:ext cx="406156" cy="218412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04F27-05A0-11C1-D803-B3B663D42F6A}"/>
              </a:ext>
            </a:extLst>
          </p:cNvPr>
          <p:cNvSpPr txBox="1"/>
          <p:nvPr/>
        </p:nvSpPr>
        <p:spPr>
          <a:xfrm>
            <a:off x="4673816" y="1011858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Role Diagram &amp; Tasks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DCD3D-7DA2-A164-D2E1-23EB407AB456}"/>
              </a:ext>
            </a:extLst>
          </p:cNvPr>
          <p:cNvSpPr/>
          <p:nvPr/>
        </p:nvSpPr>
        <p:spPr>
          <a:xfrm>
            <a:off x="3044041" y="1482436"/>
            <a:ext cx="6222671" cy="44017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6947D-7034-7774-3336-B030A7151EE8}"/>
              </a:ext>
            </a:extLst>
          </p:cNvPr>
          <p:cNvSpPr/>
          <p:nvPr/>
        </p:nvSpPr>
        <p:spPr>
          <a:xfrm>
            <a:off x="5850133" y="3029003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21EF6E-E5A6-5D2F-6B2B-DF88E29A68CF}"/>
              </a:ext>
            </a:extLst>
          </p:cNvPr>
          <p:cNvCxnSpPr/>
          <p:nvPr/>
        </p:nvCxnSpPr>
        <p:spPr>
          <a:xfrm>
            <a:off x="5850133" y="3393181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9DF3B0-715A-34D3-E1D2-1F9F1CD636AA}"/>
              </a:ext>
            </a:extLst>
          </p:cNvPr>
          <p:cNvSpPr txBox="1"/>
          <p:nvPr/>
        </p:nvSpPr>
        <p:spPr>
          <a:xfrm>
            <a:off x="5987855" y="308407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Profile</a:t>
            </a:r>
            <a:endParaRPr lang="en-C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BD074-CF24-5AD8-E03A-5F239D9C1DE8}"/>
              </a:ext>
            </a:extLst>
          </p:cNvPr>
          <p:cNvSpPr txBox="1"/>
          <p:nvPr/>
        </p:nvSpPr>
        <p:spPr>
          <a:xfrm>
            <a:off x="5941367" y="3421382"/>
            <a:ext cx="68640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1.1</a:t>
            </a:r>
          </a:p>
          <a:p>
            <a:pPr algn="ctr"/>
            <a:r>
              <a:rPr lang="en-US" sz="1100" dirty="0"/>
              <a:t>1.1.1</a:t>
            </a:r>
          </a:p>
          <a:p>
            <a:pPr algn="ctr"/>
            <a:r>
              <a:rPr lang="en-US" sz="1100" dirty="0"/>
              <a:t>1.1.1.1</a:t>
            </a:r>
          </a:p>
          <a:p>
            <a:pPr algn="ctr"/>
            <a:r>
              <a:rPr lang="en-US" sz="1100" dirty="0"/>
              <a:t>1.1.1.2</a:t>
            </a:r>
          </a:p>
          <a:p>
            <a:pPr algn="ctr"/>
            <a:r>
              <a:rPr lang="en-US" sz="1100" dirty="0"/>
              <a:t>1.1.1.2.1</a:t>
            </a:r>
            <a:endParaRPr lang="en-CA" sz="11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DD8BE1B-0F49-8BBC-5B4F-193F58057C36}"/>
              </a:ext>
            </a:extLst>
          </p:cNvPr>
          <p:cNvSpPr/>
          <p:nvPr/>
        </p:nvSpPr>
        <p:spPr>
          <a:xfrm>
            <a:off x="3472811" y="190115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9A2BE7-9F5E-019B-D656-AD42E90094C3}"/>
              </a:ext>
            </a:extLst>
          </p:cNvPr>
          <p:cNvSpPr txBox="1"/>
          <p:nvPr/>
        </p:nvSpPr>
        <p:spPr>
          <a:xfrm>
            <a:off x="3380085" y="165493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Platform</a:t>
            </a:r>
            <a:endParaRPr lang="en-CA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BF8B53-F03D-28AE-C2A3-02B867E9BD41}"/>
              </a:ext>
            </a:extLst>
          </p:cNvPr>
          <p:cNvCxnSpPr>
            <a:cxnSpLocks/>
            <a:stCxn id="10" idx="6"/>
            <a:endCxn id="54" idx="1"/>
          </p:cNvCxnSpPr>
          <p:nvPr/>
        </p:nvCxnSpPr>
        <p:spPr>
          <a:xfrm>
            <a:off x="3924073" y="2128767"/>
            <a:ext cx="1823187" cy="87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0294E5-A8F9-0CA0-C694-19C4CB24D8DE}"/>
              </a:ext>
            </a:extLst>
          </p:cNvPr>
          <p:cNvSpPr/>
          <p:nvPr/>
        </p:nvSpPr>
        <p:spPr>
          <a:xfrm>
            <a:off x="7442164" y="1828296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13608-0C84-E5DA-E3BD-E55F654A3A30}"/>
              </a:ext>
            </a:extLst>
          </p:cNvPr>
          <p:cNvSpPr txBox="1"/>
          <p:nvPr/>
        </p:nvSpPr>
        <p:spPr>
          <a:xfrm>
            <a:off x="7442165" y="1843890"/>
            <a:ext cx="1045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Signup username  for client / provider</a:t>
            </a:r>
            <a:endParaRPr lang="en-CA" sz="1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EDA2D-BADE-B9D3-04EE-30A0F0486CD8}"/>
              </a:ext>
            </a:extLst>
          </p:cNvPr>
          <p:cNvCxnSpPr>
            <a:cxnSpLocks/>
            <a:stCxn id="6" idx="0"/>
            <a:endCxn id="17" idx="1"/>
          </p:cNvCxnSpPr>
          <p:nvPr/>
        </p:nvCxnSpPr>
        <p:spPr>
          <a:xfrm flipV="1">
            <a:off x="6277645" y="2120890"/>
            <a:ext cx="1164519" cy="9081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6677D1-9C70-26DF-DB65-498935537EEA}"/>
              </a:ext>
            </a:extLst>
          </p:cNvPr>
          <p:cNvCxnSpPr>
            <a:cxnSpLocks/>
            <a:stCxn id="18" idx="2"/>
            <a:endCxn id="6" idx="3"/>
          </p:cNvCxnSpPr>
          <p:nvPr/>
        </p:nvCxnSpPr>
        <p:spPr>
          <a:xfrm rot="5400000">
            <a:off x="6686586" y="2416459"/>
            <a:ext cx="1296664" cy="125952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81C1CA-E5AF-0186-919F-4E9621723F8A}"/>
              </a:ext>
            </a:extLst>
          </p:cNvPr>
          <p:cNvSpPr/>
          <p:nvPr/>
        </p:nvSpPr>
        <p:spPr>
          <a:xfrm>
            <a:off x="7442164" y="494426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D84CF-F690-D55E-249E-65883B5335BF}"/>
              </a:ext>
            </a:extLst>
          </p:cNvPr>
          <p:cNvSpPr txBox="1"/>
          <p:nvPr/>
        </p:nvSpPr>
        <p:spPr>
          <a:xfrm>
            <a:off x="7501541" y="4975454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Verify info for provider</a:t>
            </a:r>
            <a:endParaRPr lang="en-CA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04A2F-43EF-71CE-130D-6B93403BC856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6832544" y="3812126"/>
            <a:ext cx="584161" cy="1680109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B74C339-0101-AFBA-42E9-838D125F4E39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rot="10800000">
            <a:off x="6705158" y="3694552"/>
            <a:ext cx="737007" cy="1542304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011483A-1F9E-8BD4-1285-06A9E117C401}"/>
              </a:ext>
            </a:extLst>
          </p:cNvPr>
          <p:cNvSpPr/>
          <p:nvPr/>
        </p:nvSpPr>
        <p:spPr>
          <a:xfrm>
            <a:off x="3647823" y="500622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F9B31-7A17-76C1-D8ED-3A787ED3E245}"/>
              </a:ext>
            </a:extLst>
          </p:cNvPr>
          <p:cNvSpPr txBox="1"/>
          <p:nvPr/>
        </p:nvSpPr>
        <p:spPr>
          <a:xfrm>
            <a:off x="3564722" y="5461447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Contract</a:t>
            </a:r>
            <a:endParaRPr lang="en-CA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3C9879-145E-2E48-AB18-5A2241826C0F}"/>
              </a:ext>
            </a:extLst>
          </p:cNvPr>
          <p:cNvCxnSpPr>
            <a:cxnSpLocks/>
            <a:stCxn id="34" idx="0"/>
            <a:endCxn id="70" idx="2"/>
          </p:cNvCxnSpPr>
          <p:nvPr/>
        </p:nvCxnSpPr>
        <p:spPr>
          <a:xfrm flipV="1">
            <a:off x="3873454" y="3982022"/>
            <a:ext cx="5502" cy="10242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DA55E2-5D44-AD00-14E5-F558B78952E9}"/>
              </a:ext>
            </a:extLst>
          </p:cNvPr>
          <p:cNvSpPr/>
          <p:nvPr/>
        </p:nvSpPr>
        <p:spPr>
          <a:xfrm>
            <a:off x="5747259" y="184490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4B0339-3224-D35C-6C60-3C7E9FF7E201}"/>
              </a:ext>
            </a:extLst>
          </p:cNvPr>
          <p:cNvSpPr txBox="1"/>
          <p:nvPr/>
        </p:nvSpPr>
        <p:spPr>
          <a:xfrm>
            <a:off x="5747260" y="1860502"/>
            <a:ext cx="1045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 credentials and info</a:t>
            </a:r>
            <a:endParaRPr lang="en-CA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CA7AD4-B4D1-E181-A0DF-8AA80041733C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>
            <a:off x="6269774" y="2430095"/>
            <a:ext cx="7871" cy="5989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ABE135C-170F-5126-E251-957917E02CB6}"/>
              </a:ext>
            </a:extLst>
          </p:cNvPr>
          <p:cNvSpPr/>
          <p:nvPr/>
        </p:nvSpPr>
        <p:spPr>
          <a:xfrm>
            <a:off x="5765541" y="494341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D82FD2-D499-DB9C-CED7-54E2301A02DD}"/>
              </a:ext>
            </a:extLst>
          </p:cNvPr>
          <p:cNvSpPr txBox="1"/>
          <p:nvPr/>
        </p:nvSpPr>
        <p:spPr>
          <a:xfrm>
            <a:off x="5824918" y="4974604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 info for contract creation</a:t>
            </a:r>
            <a:endParaRPr lang="en-CA" sz="1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DACDFC-0269-CCA1-8318-F04BDB162F57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6284570" y="4360101"/>
            <a:ext cx="3486" cy="5833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B63BA2-85DA-D407-6149-C507BAE912B9}"/>
              </a:ext>
            </a:extLst>
          </p:cNvPr>
          <p:cNvCxnSpPr>
            <a:cxnSpLocks/>
            <a:stCxn id="61" idx="1"/>
            <a:endCxn id="34" idx="6"/>
          </p:cNvCxnSpPr>
          <p:nvPr/>
        </p:nvCxnSpPr>
        <p:spPr>
          <a:xfrm flipH="1" flipV="1">
            <a:off x="4099085" y="5233837"/>
            <a:ext cx="1666456" cy="216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18821EA-A0F8-4EA3-25DC-D6B560961375}"/>
              </a:ext>
            </a:extLst>
          </p:cNvPr>
          <p:cNvSpPr/>
          <p:nvPr/>
        </p:nvSpPr>
        <p:spPr>
          <a:xfrm>
            <a:off x="3356441" y="3396835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D82711-96FD-935A-FA6B-9093C2C6D8EF}"/>
              </a:ext>
            </a:extLst>
          </p:cNvPr>
          <p:cNvSpPr txBox="1"/>
          <p:nvPr/>
        </p:nvSpPr>
        <p:spPr>
          <a:xfrm>
            <a:off x="3387952" y="3429513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Accepted or rejected the contract</a:t>
            </a:r>
            <a:endParaRPr lang="en-CA" sz="1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8D615A-88FB-F527-121F-9A2A6B114B94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>
            <a:off x="4401470" y="3689429"/>
            <a:ext cx="1448663" cy="512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155E7-7C04-19C5-B1E9-4C60A63BB142}"/>
              </a:ext>
            </a:extLst>
          </p:cNvPr>
          <p:cNvSpPr txBox="1"/>
          <p:nvPr/>
        </p:nvSpPr>
        <p:spPr>
          <a:xfrm>
            <a:off x="4636178" y="1047869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 Role Diagram &amp; Tasks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F94E6-882E-639D-0BF0-AC5B0480F504}"/>
              </a:ext>
            </a:extLst>
          </p:cNvPr>
          <p:cNvSpPr/>
          <p:nvPr/>
        </p:nvSpPr>
        <p:spPr>
          <a:xfrm>
            <a:off x="3044041" y="1482436"/>
            <a:ext cx="6222671" cy="44017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107937-70A8-0EC0-B5B7-27038C459C12}"/>
              </a:ext>
            </a:extLst>
          </p:cNvPr>
          <p:cNvSpPr/>
          <p:nvPr/>
        </p:nvSpPr>
        <p:spPr>
          <a:xfrm>
            <a:off x="5668488" y="2997174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036BDC-B66C-2DBD-E9EB-C013455FE2F7}"/>
              </a:ext>
            </a:extLst>
          </p:cNvPr>
          <p:cNvCxnSpPr/>
          <p:nvPr/>
        </p:nvCxnSpPr>
        <p:spPr>
          <a:xfrm>
            <a:off x="5668488" y="3361352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BE181E-3EB7-0B81-C11C-57C899A24318}"/>
              </a:ext>
            </a:extLst>
          </p:cNvPr>
          <p:cNvSpPr txBox="1"/>
          <p:nvPr/>
        </p:nvSpPr>
        <p:spPr>
          <a:xfrm>
            <a:off x="5757606" y="3069436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276FC-11D2-E9D3-3046-B5049940594D}"/>
              </a:ext>
            </a:extLst>
          </p:cNvPr>
          <p:cNvSpPr txBox="1"/>
          <p:nvPr/>
        </p:nvSpPr>
        <p:spPr>
          <a:xfrm>
            <a:off x="5920824" y="338955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</a:t>
            </a:r>
            <a:endParaRPr lang="en-CA" sz="11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3832AEA-75D0-9DDB-EE95-1CE084A65B81}"/>
              </a:ext>
            </a:extLst>
          </p:cNvPr>
          <p:cNvSpPr/>
          <p:nvPr/>
        </p:nvSpPr>
        <p:spPr>
          <a:xfrm>
            <a:off x="3472811" y="190115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1A8D2-D4B1-BF8C-A4FB-554618DC517F}"/>
              </a:ext>
            </a:extLst>
          </p:cNvPr>
          <p:cNvSpPr txBox="1"/>
          <p:nvPr/>
        </p:nvSpPr>
        <p:spPr>
          <a:xfrm>
            <a:off x="3380085" y="165493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Platform</a:t>
            </a:r>
            <a:endParaRPr lang="en-CA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F02EE0-843F-A26B-51CB-DD7C6E69A7D9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3924073" y="2128767"/>
            <a:ext cx="1640302" cy="59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366EDF-C44A-9EBA-B750-6439813F6D71}"/>
              </a:ext>
            </a:extLst>
          </p:cNvPr>
          <p:cNvSpPr/>
          <p:nvPr/>
        </p:nvSpPr>
        <p:spPr>
          <a:xfrm>
            <a:off x="5564375" y="184210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FD2C0-DD83-250B-DADE-11367977EBF7}"/>
              </a:ext>
            </a:extLst>
          </p:cNvPr>
          <p:cNvSpPr txBox="1"/>
          <p:nvPr/>
        </p:nvSpPr>
        <p:spPr>
          <a:xfrm>
            <a:off x="5609897" y="1934641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bids on projects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022347-8429-4DCE-C451-E6B12588163F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6086890" y="2427289"/>
            <a:ext cx="9110" cy="5698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E02463-EA42-FD56-506A-3AB4532914DB}"/>
              </a:ext>
            </a:extLst>
          </p:cNvPr>
          <p:cNvSpPr/>
          <p:nvPr/>
        </p:nvSpPr>
        <p:spPr>
          <a:xfrm>
            <a:off x="7906060" y="337624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E56B-02DB-93DD-00E8-5906AF2C499E}"/>
              </a:ext>
            </a:extLst>
          </p:cNvPr>
          <p:cNvSpPr txBox="1"/>
          <p:nvPr/>
        </p:nvSpPr>
        <p:spPr>
          <a:xfrm>
            <a:off x="7951582" y="3468787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Project initialization</a:t>
            </a:r>
            <a:endParaRPr lang="en-CA" sz="1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86F6C8-8DB4-CF11-F4DE-BFB6467E6D66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523512" y="3662723"/>
            <a:ext cx="1382548" cy="61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3E1610A-CBAB-F077-A7AB-B387EC2B0583}"/>
              </a:ext>
            </a:extLst>
          </p:cNvPr>
          <p:cNvSpPr/>
          <p:nvPr/>
        </p:nvSpPr>
        <p:spPr>
          <a:xfrm>
            <a:off x="8202264" y="190115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C2DD8-E6B0-5CC3-4450-47DE3BA34157}"/>
              </a:ext>
            </a:extLst>
          </p:cNvPr>
          <p:cNvSpPr txBox="1"/>
          <p:nvPr/>
        </p:nvSpPr>
        <p:spPr>
          <a:xfrm>
            <a:off x="8157390" y="165493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</a:t>
            </a:r>
            <a:endParaRPr lang="en-CA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F9C0A9-9587-3132-B463-911D9E07003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H="1" flipV="1">
            <a:off x="8427895" y="2356377"/>
            <a:ext cx="680" cy="101987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19A1E9B-B397-9A65-203C-D712EE597CC2}"/>
              </a:ext>
            </a:extLst>
          </p:cNvPr>
          <p:cNvSpPr/>
          <p:nvPr/>
        </p:nvSpPr>
        <p:spPr>
          <a:xfrm>
            <a:off x="3495910" y="4975454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E71EC9-49BF-CA16-E58E-677A5BD71F15}"/>
              </a:ext>
            </a:extLst>
          </p:cNvPr>
          <p:cNvSpPr txBox="1"/>
          <p:nvPr/>
        </p:nvSpPr>
        <p:spPr>
          <a:xfrm>
            <a:off x="3450352" y="5449930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Profile</a:t>
            </a:r>
            <a:endParaRPr lang="en-CA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9E8F7B5-2D77-B188-E218-2B2AC7F7450C}"/>
              </a:ext>
            </a:extLst>
          </p:cNvPr>
          <p:cNvSpPr/>
          <p:nvPr/>
        </p:nvSpPr>
        <p:spPr>
          <a:xfrm>
            <a:off x="5561912" y="4912973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B7648C-6654-7730-BBDA-A2BF24F8EAB7}"/>
              </a:ext>
            </a:extLst>
          </p:cNvPr>
          <p:cNvSpPr txBox="1"/>
          <p:nvPr/>
        </p:nvSpPr>
        <p:spPr>
          <a:xfrm>
            <a:off x="5607434" y="4943677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 info for contract creation</a:t>
            </a:r>
            <a:endParaRPr lang="en-CA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C82C7B-18EF-B22E-429F-26CAAAFC9321}"/>
              </a:ext>
            </a:extLst>
          </p:cNvPr>
          <p:cNvCxnSpPr>
            <a:cxnSpLocks/>
            <a:stCxn id="40" idx="6"/>
            <a:endCxn id="50" idx="1"/>
          </p:cNvCxnSpPr>
          <p:nvPr/>
        </p:nvCxnSpPr>
        <p:spPr>
          <a:xfrm>
            <a:off x="3947172" y="5203065"/>
            <a:ext cx="1614740" cy="25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E2BAF9-F96D-7C4D-57AF-90604F9091A2}"/>
              </a:ext>
            </a:extLst>
          </p:cNvPr>
          <p:cNvCxnSpPr>
            <a:cxnSpLocks/>
            <a:stCxn id="50" idx="0"/>
            <a:endCxn id="6" idx="2"/>
          </p:cNvCxnSpPr>
          <p:nvPr/>
        </p:nvCxnSpPr>
        <p:spPr>
          <a:xfrm flipV="1">
            <a:off x="6084427" y="4328271"/>
            <a:ext cx="11573" cy="58470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0997D55-9AA9-46A6-9783-433E3AD68BE3}"/>
              </a:ext>
            </a:extLst>
          </p:cNvPr>
          <p:cNvSpPr/>
          <p:nvPr/>
        </p:nvSpPr>
        <p:spPr>
          <a:xfrm>
            <a:off x="4388449" y="3372728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D888B9-1C5A-1D17-CF94-01939D9B2CDE}"/>
              </a:ext>
            </a:extLst>
          </p:cNvPr>
          <p:cNvSpPr txBox="1"/>
          <p:nvPr/>
        </p:nvSpPr>
        <p:spPr>
          <a:xfrm>
            <a:off x="4323900" y="3397646"/>
            <a:ext cx="1154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Contract creation and send to both parties</a:t>
            </a:r>
            <a:endParaRPr lang="en-CA" sz="10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480452C-915F-F2A2-76F3-CB8BA3ABC95A}"/>
              </a:ext>
            </a:extLst>
          </p:cNvPr>
          <p:cNvSpPr/>
          <p:nvPr/>
        </p:nvSpPr>
        <p:spPr>
          <a:xfrm>
            <a:off x="3191830" y="336837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4F5DA9-6609-5B49-33E8-6241265360C9}"/>
              </a:ext>
            </a:extLst>
          </p:cNvPr>
          <p:cNvSpPr txBox="1"/>
          <p:nvPr/>
        </p:nvSpPr>
        <p:spPr>
          <a:xfrm>
            <a:off x="3237352" y="3399076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Accept or Reject</a:t>
            </a:r>
            <a:endParaRPr lang="en-CA" sz="1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B6C5EB-6AF8-1770-1D42-41FA2C8C9D9D}"/>
              </a:ext>
            </a:extLst>
          </p:cNvPr>
          <p:cNvCxnSpPr>
            <a:cxnSpLocks/>
            <a:stCxn id="6" idx="1"/>
            <a:endCxn id="58" idx="3"/>
          </p:cNvCxnSpPr>
          <p:nvPr/>
        </p:nvCxnSpPr>
        <p:spPr>
          <a:xfrm flipH="1">
            <a:off x="5433478" y="3662723"/>
            <a:ext cx="235010" cy="2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4F9335-9BFB-C44B-CFEE-0664977C2C10}"/>
              </a:ext>
            </a:extLst>
          </p:cNvPr>
          <p:cNvCxnSpPr>
            <a:cxnSpLocks/>
            <a:stCxn id="58" idx="1"/>
            <a:endCxn id="60" idx="3"/>
          </p:cNvCxnSpPr>
          <p:nvPr/>
        </p:nvCxnSpPr>
        <p:spPr>
          <a:xfrm flipH="1" flipV="1">
            <a:off x="4236859" y="3660966"/>
            <a:ext cx="151590" cy="43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25A114-25C2-26A6-7D87-77C0DB921AA1}"/>
              </a:ext>
            </a:extLst>
          </p:cNvPr>
          <p:cNvCxnSpPr>
            <a:cxnSpLocks/>
            <a:stCxn id="60" idx="0"/>
            <a:endCxn id="10" idx="4"/>
          </p:cNvCxnSpPr>
          <p:nvPr/>
        </p:nvCxnSpPr>
        <p:spPr>
          <a:xfrm flipH="1" flipV="1">
            <a:off x="3698442" y="2356377"/>
            <a:ext cx="15903" cy="101199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04649B-BA16-F032-E7B9-B14D95BB86C0}"/>
              </a:ext>
            </a:extLst>
          </p:cNvPr>
          <p:cNvCxnSpPr>
            <a:cxnSpLocks/>
            <a:stCxn id="60" idx="2"/>
            <a:endCxn id="40" idx="0"/>
          </p:cNvCxnSpPr>
          <p:nvPr/>
        </p:nvCxnSpPr>
        <p:spPr>
          <a:xfrm>
            <a:off x="3714345" y="3953559"/>
            <a:ext cx="7196" cy="102189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2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84047-BF1F-9BEB-3B1E-2C95EA330CBF}"/>
              </a:ext>
            </a:extLst>
          </p:cNvPr>
          <p:cNvSpPr txBox="1"/>
          <p:nvPr/>
        </p:nvSpPr>
        <p:spPr>
          <a:xfrm>
            <a:off x="4582317" y="1057010"/>
            <a:ext cx="314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 Role Diagram &amp; Tasks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E78CC-3244-0515-94E8-F829AFB8CBBE}"/>
              </a:ext>
            </a:extLst>
          </p:cNvPr>
          <p:cNvSpPr/>
          <p:nvPr/>
        </p:nvSpPr>
        <p:spPr>
          <a:xfrm>
            <a:off x="3044041" y="1482436"/>
            <a:ext cx="6222671" cy="44017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908C1-DF3E-1194-B4F1-541EFB4FF7D2}"/>
              </a:ext>
            </a:extLst>
          </p:cNvPr>
          <p:cNvSpPr/>
          <p:nvPr/>
        </p:nvSpPr>
        <p:spPr>
          <a:xfrm>
            <a:off x="5718269" y="2994899"/>
            <a:ext cx="855024" cy="1331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292-D427-2D0C-209E-1A01A2B5A43F}"/>
              </a:ext>
            </a:extLst>
          </p:cNvPr>
          <p:cNvCxnSpPr/>
          <p:nvPr/>
        </p:nvCxnSpPr>
        <p:spPr>
          <a:xfrm>
            <a:off x="5718269" y="3359077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5F1FF-6F04-A157-31FD-6B0C25331CEE}"/>
              </a:ext>
            </a:extLst>
          </p:cNvPr>
          <p:cNvSpPr txBox="1"/>
          <p:nvPr/>
        </p:nvSpPr>
        <p:spPr>
          <a:xfrm>
            <a:off x="5772922" y="304618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Payments</a:t>
            </a:r>
            <a:endParaRPr lang="en-CA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791C4-08B8-A445-AE9E-3D93FD6C72DA}"/>
              </a:ext>
            </a:extLst>
          </p:cNvPr>
          <p:cNvSpPr txBox="1"/>
          <p:nvPr/>
        </p:nvSpPr>
        <p:spPr>
          <a:xfrm>
            <a:off x="5856276" y="3406263"/>
            <a:ext cx="579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1.4.1.1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C8C1678-D9F5-B662-DBC5-2F1F08C3F8EE}"/>
              </a:ext>
            </a:extLst>
          </p:cNvPr>
          <p:cNvSpPr/>
          <p:nvPr/>
        </p:nvSpPr>
        <p:spPr>
          <a:xfrm>
            <a:off x="8202264" y="190115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89956-BE88-4066-FC9E-94B4A49AB6F2}"/>
              </a:ext>
            </a:extLst>
          </p:cNvPr>
          <p:cNvSpPr txBox="1"/>
          <p:nvPr/>
        </p:nvSpPr>
        <p:spPr>
          <a:xfrm>
            <a:off x="8157390" y="165493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Project</a:t>
            </a:r>
            <a:endParaRPr lang="en-CA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3A692E-AC7C-6015-C984-24C30E308453}"/>
              </a:ext>
            </a:extLst>
          </p:cNvPr>
          <p:cNvSpPr/>
          <p:nvPr/>
        </p:nvSpPr>
        <p:spPr>
          <a:xfrm>
            <a:off x="7906060" y="2593739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16006-D636-A962-0969-F4ECAD35D87B}"/>
              </a:ext>
            </a:extLst>
          </p:cNvPr>
          <p:cNvSpPr txBox="1"/>
          <p:nvPr/>
        </p:nvSpPr>
        <p:spPr>
          <a:xfrm>
            <a:off x="7950903" y="2615369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client and provider and project</a:t>
            </a:r>
            <a:endParaRPr lang="en-CA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AAFCF-59D5-B9A2-9F82-9BC3952643A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8427895" y="2356377"/>
            <a:ext cx="680" cy="2373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F69772-22C2-CD01-199A-C1B56BF9DEEA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8428575" y="3178926"/>
            <a:ext cx="3355" cy="19166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A898AE-9152-A1F8-0C9C-43B5255FC90D}"/>
              </a:ext>
            </a:extLst>
          </p:cNvPr>
          <p:cNvSpPr/>
          <p:nvPr/>
        </p:nvSpPr>
        <p:spPr>
          <a:xfrm>
            <a:off x="7909415" y="3370587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60352-0583-FA07-1C42-DA20D370695F}"/>
              </a:ext>
            </a:extLst>
          </p:cNvPr>
          <p:cNvSpPr txBox="1"/>
          <p:nvPr/>
        </p:nvSpPr>
        <p:spPr>
          <a:xfrm>
            <a:off x="7954937" y="3463126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the payments</a:t>
            </a:r>
            <a:endParaRPr lang="en-CA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26CD1-90E4-6DFD-7926-D3DD1D7E7E05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 flipV="1">
            <a:off x="6573293" y="3660447"/>
            <a:ext cx="1336122" cy="27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744ABC9-FDFD-2359-B399-667886D1605C}"/>
              </a:ext>
            </a:extLst>
          </p:cNvPr>
          <p:cNvSpPr/>
          <p:nvPr/>
        </p:nvSpPr>
        <p:spPr>
          <a:xfrm>
            <a:off x="3613485" y="343541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013668-D6E7-C6C7-BD06-1FCE93C52065}"/>
              </a:ext>
            </a:extLst>
          </p:cNvPr>
          <p:cNvSpPr txBox="1"/>
          <p:nvPr/>
        </p:nvSpPr>
        <p:spPr>
          <a:xfrm>
            <a:off x="3010691" y="353991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Platform</a:t>
            </a:r>
            <a:endParaRPr lang="en-CA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2CE3D8-7D93-2D0B-1B6B-7EBBDE19CF7C}"/>
              </a:ext>
            </a:extLst>
          </p:cNvPr>
          <p:cNvSpPr/>
          <p:nvPr/>
        </p:nvSpPr>
        <p:spPr>
          <a:xfrm>
            <a:off x="3317029" y="4985926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9BA617-EADF-87CA-2EB4-04949CEE6253}"/>
              </a:ext>
            </a:extLst>
          </p:cNvPr>
          <p:cNvSpPr txBox="1"/>
          <p:nvPr/>
        </p:nvSpPr>
        <p:spPr>
          <a:xfrm>
            <a:off x="3370302" y="5001520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 for purchasing subscription</a:t>
            </a:r>
            <a:endParaRPr lang="en-CA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E96E81-66EA-F336-3C01-70EF4F9B0C46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3839116" y="3890637"/>
            <a:ext cx="428" cy="10952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0FD20C-AD47-EBC1-5C97-FE8549C32A47}"/>
              </a:ext>
            </a:extLst>
          </p:cNvPr>
          <p:cNvSpPr/>
          <p:nvPr/>
        </p:nvSpPr>
        <p:spPr>
          <a:xfrm>
            <a:off x="3317029" y="188556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802F6-6BFC-689D-EAA6-8CEB70FFF4D4}"/>
              </a:ext>
            </a:extLst>
          </p:cNvPr>
          <p:cNvSpPr txBox="1"/>
          <p:nvPr/>
        </p:nvSpPr>
        <p:spPr>
          <a:xfrm>
            <a:off x="3370302" y="1901156"/>
            <a:ext cx="953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subscription status</a:t>
            </a:r>
            <a:endParaRPr lang="en-CA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FD2A38-B35D-0F9E-D0D2-03AA09E7903B}"/>
              </a:ext>
            </a:extLst>
          </p:cNvPr>
          <p:cNvCxnSpPr>
            <a:cxnSpLocks/>
            <a:stCxn id="43" idx="2"/>
            <a:endCxn id="27" idx="0"/>
          </p:cNvCxnSpPr>
          <p:nvPr/>
        </p:nvCxnSpPr>
        <p:spPr>
          <a:xfrm flipH="1">
            <a:off x="3839116" y="2470749"/>
            <a:ext cx="428" cy="9646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3868B79-ED24-881C-200E-0E4E943F8299}"/>
              </a:ext>
            </a:extLst>
          </p:cNvPr>
          <p:cNvCxnSpPr>
            <a:cxnSpLocks/>
            <a:stCxn id="6" idx="0"/>
            <a:endCxn id="43" idx="3"/>
          </p:cNvCxnSpPr>
          <p:nvPr/>
        </p:nvCxnSpPr>
        <p:spPr>
          <a:xfrm rot="16200000" flipV="1">
            <a:off x="4845549" y="1694666"/>
            <a:ext cx="816743" cy="178372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D0A3F3E-FDE2-0309-99B7-C84BFF2E0E3A}"/>
              </a:ext>
            </a:extLst>
          </p:cNvPr>
          <p:cNvCxnSpPr>
            <a:cxnSpLocks/>
            <a:stCxn id="31" idx="3"/>
            <a:endCxn id="6" idx="2"/>
          </p:cNvCxnSpPr>
          <p:nvPr/>
        </p:nvCxnSpPr>
        <p:spPr>
          <a:xfrm flipV="1">
            <a:off x="4362058" y="4325994"/>
            <a:ext cx="1783723" cy="95252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58DDDBF-6D53-EDE3-687E-CDD240E6896D}"/>
              </a:ext>
            </a:extLst>
          </p:cNvPr>
          <p:cNvSpPr/>
          <p:nvPr/>
        </p:nvSpPr>
        <p:spPr>
          <a:xfrm>
            <a:off x="4317883" y="3369994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580162-0BF0-5428-A941-5D122174EB6F}"/>
              </a:ext>
            </a:extLst>
          </p:cNvPr>
          <p:cNvSpPr txBox="1"/>
          <p:nvPr/>
        </p:nvSpPr>
        <p:spPr>
          <a:xfrm>
            <a:off x="4365878" y="3455614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user’s balance</a:t>
            </a:r>
            <a:endParaRPr lang="en-CA" sz="1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B24271-7200-B365-5884-9FCFC1341403}"/>
              </a:ext>
            </a:extLst>
          </p:cNvPr>
          <p:cNvCxnSpPr>
            <a:cxnSpLocks/>
            <a:stCxn id="6" idx="1"/>
            <a:endCxn id="68" idx="3"/>
          </p:cNvCxnSpPr>
          <p:nvPr/>
        </p:nvCxnSpPr>
        <p:spPr>
          <a:xfrm flipH="1">
            <a:off x="5362912" y="3660447"/>
            <a:ext cx="355357" cy="21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EE9663-0851-D4AB-C58C-D92E017E19AD}"/>
              </a:ext>
            </a:extLst>
          </p:cNvPr>
          <p:cNvCxnSpPr>
            <a:cxnSpLocks/>
            <a:stCxn id="68" idx="1"/>
            <a:endCxn id="27" idx="6"/>
          </p:cNvCxnSpPr>
          <p:nvPr/>
        </p:nvCxnSpPr>
        <p:spPr>
          <a:xfrm flipH="1">
            <a:off x="4064747" y="3662588"/>
            <a:ext cx="253136" cy="4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2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84047-BF1F-9BEB-3B1E-2C95EA330CBF}"/>
              </a:ext>
            </a:extLst>
          </p:cNvPr>
          <p:cNvSpPr txBox="1"/>
          <p:nvPr/>
        </p:nvSpPr>
        <p:spPr>
          <a:xfrm>
            <a:off x="4647366" y="1065239"/>
            <a:ext cx="289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Role Diagram &amp; Tasks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E78CC-3244-0515-94E8-F829AFB8CBBE}"/>
              </a:ext>
            </a:extLst>
          </p:cNvPr>
          <p:cNvSpPr/>
          <p:nvPr/>
        </p:nvSpPr>
        <p:spPr>
          <a:xfrm>
            <a:off x="3044041" y="1482436"/>
            <a:ext cx="6222671" cy="44017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6A09AB-9188-38D3-C0B5-7665CEF3B5B4}"/>
              </a:ext>
            </a:extLst>
          </p:cNvPr>
          <p:cNvSpPr/>
          <p:nvPr/>
        </p:nvSpPr>
        <p:spPr>
          <a:xfrm>
            <a:off x="5749042" y="3002627"/>
            <a:ext cx="855024" cy="13310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B99961-96E2-4715-A7CF-4764E1038A46}"/>
              </a:ext>
            </a:extLst>
          </p:cNvPr>
          <p:cNvCxnSpPr/>
          <p:nvPr/>
        </p:nvCxnSpPr>
        <p:spPr>
          <a:xfrm>
            <a:off x="5749042" y="3366805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B603EE-6AEC-D78E-680E-76E74CCAD67E}"/>
              </a:ext>
            </a:extLst>
          </p:cNvPr>
          <p:cNvSpPr txBox="1"/>
          <p:nvPr/>
        </p:nvSpPr>
        <p:spPr>
          <a:xfrm>
            <a:off x="5860263" y="3053911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68184-E22F-91E5-99DB-880BF8AB17CD}"/>
              </a:ext>
            </a:extLst>
          </p:cNvPr>
          <p:cNvSpPr txBox="1"/>
          <p:nvPr/>
        </p:nvSpPr>
        <p:spPr>
          <a:xfrm>
            <a:off x="5893976" y="3395006"/>
            <a:ext cx="579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1.4.1</a:t>
            </a:r>
          </a:p>
          <a:p>
            <a:pPr algn="ctr"/>
            <a:r>
              <a:rPr lang="en-US" sz="1100" dirty="0"/>
              <a:t>1.4.1.3</a:t>
            </a:r>
          </a:p>
          <a:p>
            <a:pPr algn="ctr"/>
            <a:r>
              <a:rPr lang="en-US" sz="1100" dirty="0"/>
              <a:t>1.4.1.5</a:t>
            </a:r>
          </a:p>
          <a:p>
            <a:pPr algn="ctr"/>
            <a:r>
              <a:rPr lang="en-US" sz="1100" dirty="0"/>
              <a:t>1.4.1.2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6BC2870-3C01-6D29-CD69-10061F6961D1}"/>
              </a:ext>
            </a:extLst>
          </p:cNvPr>
          <p:cNvSpPr/>
          <p:nvPr/>
        </p:nvSpPr>
        <p:spPr>
          <a:xfrm>
            <a:off x="3591506" y="190115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7870A-8BC3-B425-E7EF-D469A7A259B6}"/>
              </a:ext>
            </a:extLst>
          </p:cNvPr>
          <p:cNvSpPr txBox="1"/>
          <p:nvPr/>
        </p:nvSpPr>
        <p:spPr>
          <a:xfrm>
            <a:off x="3498780" y="1654935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Platform</a:t>
            </a:r>
            <a:endParaRPr lang="en-CA" sz="1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B746D-9328-231E-324A-655C1B39B40C}"/>
              </a:ext>
            </a:extLst>
          </p:cNvPr>
          <p:cNvSpPr/>
          <p:nvPr/>
        </p:nvSpPr>
        <p:spPr>
          <a:xfrm>
            <a:off x="5652922" y="1830295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F8F63-3768-5C63-9C37-563C82FF73EF}"/>
              </a:ext>
            </a:extLst>
          </p:cNvPr>
          <p:cNvSpPr txBox="1"/>
          <p:nvPr/>
        </p:nvSpPr>
        <p:spPr>
          <a:xfrm>
            <a:off x="5717146" y="1899956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project page info</a:t>
            </a:r>
            <a:endParaRPr lang="en-CA" sz="1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4BF63B0-6604-2B0E-F26D-98F52FBFF6EF}"/>
              </a:ext>
            </a:extLst>
          </p:cNvPr>
          <p:cNvSpPr/>
          <p:nvPr/>
        </p:nvSpPr>
        <p:spPr>
          <a:xfrm>
            <a:off x="3647823" y="500622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0AE94-67B6-9787-D364-96F37F77B9C3}"/>
              </a:ext>
            </a:extLst>
          </p:cNvPr>
          <p:cNvSpPr txBox="1"/>
          <p:nvPr/>
        </p:nvSpPr>
        <p:spPr>
          <a:xfrm>
            <a:off x="3564722" y="5461447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Contract</a:t>
            </a:r>
            <a:endParaRPr lang="en-CA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E92FC9-DE37-ED36-2EEC-A9096BD33C35}"/>
              </a:ext>
            </a:extLst>
          </p:cNvPr>
          <p:cNvSpPr/>
          <p:nvPr/>
        </p:nvSpPr>
        <p:spPr>
          <a:xfrm>
            <a:off x="4373217" y="493691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991BB-E9FD-AD1D-6850-1740681BD80F}"/>
              </a:ext>
            </a:extLst>
          </p:cNvPr>
          <p:cNvSpPr txBox="1"/>
          <p:nvPr/>
        </p:nvSpPr>
        <p:spPr>
          <a:xfrm>
            <a:off x="4437441" y="5006573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Initialize Project Page</a:t>
            </a:r>
            <a:endParaRPr lang="en-CA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494CF0-49B4-7E56-F0EA-F742025BAE61}"/>
              </a:ext>
            </a:extLst>
          </p:cNvPr>
          <p:cNvSpPr/>
          <p:nvPr/>
        </p:nvSpPr>
        <p:spPr>
          <a:xfrm>
            <a:off x="5655429" y="493691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5B274-1171-2664-9CF5-585573C740E9}"/>
              </a:ext>
            </a:extLst>
          </p:cNvPr>
          <p:cNvSpPr txBox="1"/>
          <p:nvPr/>
        </p:nvSpPr>
        <p:spPr>
          <a:xfrm>
            <a:off x="5719653" y="5006573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chat between users</a:t>
            </a:r>
            <a:endParaRPr lang="en-CA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54B355-0455-55FA-1D2D-4B00F1BA28CF}"/>
              </a:ext>
            </a:extLst>
          </p:cNvPr>
          <p:cNvSpPr/>
          <p:nvPr/>
        </p:nvSpPr>
        <p:spPr>
          <a:xfrm>
            <a:off x="3307552" y="3372669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F64E9-BD9A-4384-D7F6-8BEAC6358BC9}"/>
              </a:ext>
            </a:extLst>
          </p:cNvPr>
          <p:cNvSpPr txBox="1"/>
          <p:nvPr/>
        </p:nvSpPr>
        <p:spPr>
          <a:xfrm>
            <a:off x="3371776" y="3442330"/>
            <a:ext cx="95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Apply changes (RFC)</a:t>
            </a:r>
            <a:endParaRPr lang="en-CA" sz="1000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AE34CB3-A883-A416-468E-D3B2596FCD24}"/>
              </a:ext>
            </a:extLst>
          </p:cNvPr>
          <p:cNvSpPr/>
          <p:nvPr/>
        </p:nvSpPr>
        <p:spPr>
          <a:xfrm>
            <a:off x="8083138" y="1939636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7DF92-4486-A1B7-3450-4DC020A6AE63}"/>
              </a:ext>
            </a:extLst>
          </p:cNvPr>
          <p:cNvSpPr txBox="1"/>
          <p:nvPr/>
        </p:nvSpPr>
        <p:spPr>
          <a:xfrm>
            <a:off x="8047319" y="169381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Profile</a:t>
            </a:r>
            <a:endParaRPr lang="en-CA" sz="1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BFE563-EFF0-1DAD-5784-4C69CA40619A}"/>
              </a:ext>
            </a:extLst>
          </p:cNvPr>
          <p:cNvSpPr/>
          <p:nvPr/>
        </p:nvSpPr>
        <p:spPr>
          <a:xfrm>
            <a:off x="7785764" y="2691274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5BBB5-5A64-0497-115E-BB0C7CF05856}"/>
              </a:ext>
            </a:extLst>
          </p:cNvPr>
          <p:cNvSpPr txBox="1"/>
          <p:nvPr/>
        </p:nvSpPr>
        <p:spPr>
          <a:xfrm>
            <a:off x="7787372" y="2721643"/>
            <a:ext cx="10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comments for client and provider</a:t>
            </a:r>
            <a:endParaRPr lang="en-CA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75D3F9-9B11-B48F-0135-5D8D48ABFE5C}"/>
              </a:ext>
            </a:extLst>
          </p:cNvPr>
          <p:cNvCxnSpPr>
            <a:cxnSpLocks/>
            <a:stCxn id="2" idx="0"/>
            <a:endCxn id="10" idx="2"/>
          </p:cNvCxnSpPr>
          <p:nvPr/>
        </p:nvCxnSpPr>
        <p:spPr>
          <a:xfrm flipH="1" flipV="1">
            <a:off x="6175437" y="2415482"/>
            <a:ext cx="1117" cy="58714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FF4742-D598-BCF9-3CC2-0F2E39DFA5A1}"/>
              </a:ext>
            </a:extLst>
          </p:cNvPr>
          <p:cNvCxnSpPr>
            <a:cxnSpLocks/>
            <a:stCxn id="10" idx="1"/>
            <a:endCxn id="8" idx="6"/>
          </p:cNvCxnSpPr>
          <p:nvPr/>
        </p:nvCxnSpPr>
        <p:spPr>
          <a:xfrm flipH="1">
            <a:off x="4042768" y="2122889"/>
            <a:ext cx="1610154" cy="58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841219-265B-1052-9519-3D9A4B442757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3817137" y="2356377"/>
            <a:ext cx="12930" cy="10162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085922-93F0-25D5-E7CF-EAD7D2BDB83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4352581" y="3665263"/>
            <a:ext cx="1396461" cy="29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BD886E-119B-E692-58B7-C04557BAFAE4}"/>
              </a:ext>
            </a:extLst>
          </p:cNvPr>
          <p:cNvCxnSpPr>
            <a:cxnSpLocks/>
            <a:stCxn id="12" idx="6"/>
            <a:endCxn id="14" idx="1"/>
          </p:cNvCxnSpPr>
          <p:nvPr/>
        </p:nvCxnSpPr>
        <p:spPr>
          <a:xfrm flipV="1">
            <a:off x="4099085" y="5229506"/>
            <a:ext cx="274132" cy="43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41E16A-71ED-0246-7756-CA2B8A5F1925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418246" y="5229506"/>
            <a:ext cx="23718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F4539F-9479-E93B-A33B-76E2ADF32D7F}"/>
              </a:ext>
            </a:extLst>
          </p:cNvPr>
          <p:cNvCxnSpPr>
            <a:cxnSpLocks/>
            <a:stCxn id="18" idx="0"/>
            <a:endCxn id="2" idx="2"/>
          </p:cNvCxnSpPr>
          <p:nvPr/>
        </p:nvCxnSpPr>
        <p:spPr>
          <a:xfrm flipH="1" flipV="1">
            <a:off x="6176554" y="4333724"/>
            <a:ext cx="1390" cy="6031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599191-7EEE-6F84-C8EE-E69BCA68140F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8308279" y="2394857"/>
            <a:ext cx="490" cy="2964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0501169F-25F2-BA5E-55D1-7202DA5680F3}"/>
              </a:ext>
            </a:extLst>
          </p:cNvPr>
          <p:cNvSpPr/>
          <p:nvPr/>
        </p:nvSpPr>
        <p:spPr>
          <a:xfrm>
            <a:off x="8077218" y="5063374"/>
            <a:ext cx="451262" cy="4552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F271A4-5CCB-8B32-165F-95CF20D480C4}"/>
              </a:ext>
            </a:extLst>
          </p:cNvPr>
          <p:cNvSpPr txBox="1"/>
          <p:nvPr/>
        </p:nvSpPr>
        <p:spPr>
          <a:xfrm>
            <a:off x="7955003" y="548376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Payments</a:t>
            </a:r>
            <a:endParaRPr lang="en-CA" sz="1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70274C1-BAD3-A152-26F0-ED61A57C3988}"/>
              </a:ext>
            </a:extLst>
          </p:cNvPr>
          <p:cNvSpPr/>
          <p:nvPr/>
        </p:nvSpPr>
        <p:spPr>
          <a:xfrm>
            <a:off x="7785764" y="3361902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94B5F0-DDA4-6354-74CF-78E218058738}"/>
              </a:ext>
            </a:extLst>
          </p:cNvPr>
          <p:cNvSpPr txBox="1"/>
          <p:nvPr/>
        </p:nvSpPr>
        <p:spPr>
          <a:xfrm>
            <a:off x="7787372" y="3392271"/>
            <a:ext cx="10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client and provider and project</a:t>
            </a:r>
            <a:endParaRPr lang="en-CA" sz="10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77878E2-2987-76C0-10C5-6287F7C3797E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6604066" y="2998642"/>
            <a:ext cx="1183306" cy="669534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8C7B3B-893F-CF29-C12E-0452D57C2EF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297779" y="3946269"/>
            <a:ext cx="1" cy="2805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080B3D-654D-830D-CF8F-6D3677C7713D}"/>
              </a:ext>
            </a:extLst>
          </p:cNvPr>
          <p:cNvSpPr/>
          <p:nvPr/>
        </p:nvSpPr>
        <p:spPr>
          <a:xfrm>
            <a:off x="7775265" y="4226783"/>
            <a:ext cx="1045029" cy="585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65E0BB-23D2-B4E4-BBF2-9C6B6E3F4CC4}"/>
              </a:ext>
            </a:extLst>
          </p:cNvPr>
          <p:cNvSpPr txBox="1"/>
          <p:nvPr/>
        </p:nvSpPr>
        <p:spPr>
          <a:xfrm>
            <a:off x="7776246" y="4319321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Make the payments</a:t>
            </a:r>
            <a:endParaRPr lang="en-CA" sz="1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3D1BF2-51B0-337D-F9E6-6567B9C63805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6604066" y="3668176"/>
            <a:ext cx="1183306" cy="109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89BD8D-7B58-05D4-50B3-FF8295552E30}"/>
              </a:ext>
            </a:extLst>
          </p:cNvPr>
          <p:cNvCxnSpPr>
            <a:cxnSpLocks/>
            <a:stCxn id="67" idx="2"/>
            <a:endCxn id="54" idx="0"/>
          </p:cNvCxnSpPr>
          <p:nvPr/>
        </p:nvCxnSpPr>
        <p:spPr>
          <a:xfrm>
            <a:off x="8297780" y="4811970"/>
            <a:ext cx="5069" cy="2514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98A73-9C17-64A3-F12F-C2B7120FE889}"/>
              </a:ext>
            </a:extLst>
          </p:cNvPr>
          <p:cNvSpPr txBox="1"/>
          <p:nvPr/>
        </p:nvSpPr>
        <p:spPr>
          <a:xfrm>
            <a:off x="5006244" y="327326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Agent’s Architecture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BE773-1BFE-0D46-ECE9-DE67AFF3D4D0}"/>
              </a:ext>
            </a:extLst>
          </p:cNvPr>
          <p:cNvSpPr/>
          <p:nvPr/>
        </p:nvSpPr>
        <p:spPr>
          <a:xfrm>
            <a:off x="5624948" y="2921901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143A86-B505-0E9F-60ED-5E05D5DF6D19}"/>
              </a:ext>
            </a:extLst>
          </p:cNvPr>
          <p:cNvCxnSpPr/>
          <p:nvPr/>
        </p:nvCxnSpPr>
        <p:spPr>
          <a:xfrm>
            <a:off x="5624948" y="3286079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4CF7B6-2416-6CFE-234C-13CEA35207EA}"/>
              </a:ext>
            </a:extLst>
          </p:cNvPr>
          <p:cNvSpPr txBox="1"/>
          <p:nvPr/>
        </p:nvSpPr>
        <p:spPr>
          <a:xfrm>
            <a:off x="5729946" y="2973186"/>
            <a:ext cx="681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4E92BC-DC47-289C-5B7A-D440BEE72B24}"/>
              </a:ext>
            </a:extLst>
          </p:cNvPr>
          <p:cNvSpPr/>
          <p:nvPr/>
        </p:nvSpPr>
        <p:spPr>
          <a:xfrm>
            <a:off x="8655135" y="2922979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531F7F-AC35-8A31-F2C8-8F470033BBA9}"/>
              </a:ext>
            </a:extLst>
          </p:cNvPr>
          <p:cNvCxnSpPr/>
          <p:nvPr/>
        </p:nvCxnSpPr>
        <p:spPr>
          <a:xfrm>
            <a:off x="8655135" y="3287157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85CB26-D36F-5D97-BD87-CB2044E7E49F}"/>
              </a:ext>
            </a:extLst>
          </p:cNvPr>
          <p:cNvSpPr txBox="1"/>
          <p:nvPr/>
        </p:nvSpPr>
        <p:spPr>
          <a:xfrm>
            <a:off x="8805818" y="2974264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Project</a:t>
            </a:r>
            <a:endParaRPr lang="en-CA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5DCC33-4A5E-5A82-E575-55294C47BCB9}"/>
              </a:ext>
            </a:extLst>
          </p:cNvPr>
          <p:cNvSpPr/>
          <p:nvPr/>
        </p:nvSpPr>
        <p:spPr>
          <a:xfrm>
            <a:off x="2452257" y="2921901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773E3-F65D-6A82-A504-9B7DDF58E597}"/>
              </a:ext>
            </a:extLst>
          </p:cNvPr>
          <p:cNvCxnSpPr/>
          <p:nvPr/>
        </p:nvCxnSpPr>
        <p:spPr>
          <a:xfrm>
            <a:off x="2452257" y="3286079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7D43E3-4560-ED63-DFB1-B13FBA36992E}"/>
              </a:ext>
            </a:extLst>
          </p:cNvPr>
          <p:cNvSpPr txBox="1"/>
          <p:nvPr/>
        </p:nvSpPr>
        <p:spPr>
          <a:xfrm>
            <a:off x="2618970" y="2973186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Profile</a:t>
            </a:r>
            <a:endParaRPr lang="en-CA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B627-F184-0423-6670-21CA5B32096B}"/>
              </a:ext>
            </a:extLst>
          </p:cNvPr>
          <p:cNvSpPr/>
          <p:nvPr/>
        </p:nvSpPr>
        <p:spPr>
          <a:xfrm>
            <a:off x="5624948" y="5032102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AAA42-300E-9A4B-A4AB-0F7CBA82318E}"/>
              </a:ext>
            </a:extLst>
          </p:cNvPr>
          <p:cNvCxnSpPr/>
          <p:nvPr/>
        </p:nvCxnSpPr>
        <p:spPr>
          <a:xfrm>
            <a:off x="5624948" y="5396280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F91D86-5C5E-6BB7-F96B-9AC7EE3CCF7A}"/>
              </a:ext>
            </a:extLst>
          </p:cNvPr>
          <p:cNvSpPr txBox="1"/>
          <p:nvPr/>
        </p:nvSpPr>
        <p:spPr>
          <a:xfrm>
            <a:off x="5732351" y="508338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Contract</a:t>
            </a:r>
            <a:endParaRPr lang="en-CA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FF869B-D0CB-3B86-C47B-B76C93E6BDA0}"/>
              </a:ext>
            </a:extLst>
          </p:cNvPr>
          <p:cNvSpPr/>
          <p:nvPr/>
        </p:nvSpPr>
        <p:spPr>
          <a:xfrm>
            <a:off x="5624948" y="899619"/>
            <a:ext cx="855024" cy="133109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9BAD62-4E62-9A6A-C26E-EAFD366D2C71}"/>
              </a:ext>
            </a:extLst>
          </p:cNvPr>
          <p:cNvCxnSpPr/>
          <p:nvPr/>
        </p:nvCxnSpPr>
        <p:spPr>
          <a:xfrm>
            <a:off x="5624948" y="1263797"/>
            <a:ext cx="855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51D68D-B61B-1528-CA57-0621148819B8}"/>
              </a:ext>
            </a:extLst>
          </p:cNvPr>
          <p:cNvSpPr txBox="1"/>
          <p:nvPr/>
        </p:nvSpPr>
        <p:spPr>
          <a:xfrm>
            <a:off x="5697884" y="950904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Payments</a:t>
            </a:r>
            <a:endParaRPr lang="en-CA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CA01D-D962-7E57-3512-E76B754D7B36}"/>
              </a:ext>
            </a:extLst>
          </p:cNvPr>
          <p:cNvSpPr/>
          <p:nvPr/>
        </p:nvSpPr>
        <p:spPr>
          <a:xfrm>
            <a:off x="1311956" y="772292"/>
            <a:ext cx="9489394" cy="57252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EAE041-5E80-0726-782A-6D86C86E2A89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10800000" flipH="1">
            <a:off x="5624948" y="2921902"/>
            <a:ext cx="427512" cy="665547"/>
          </a:xfrm>
          <a:prstGeom prst="bentConnector4">
            <a:avLst>
              <a:gd name="adj1" fmla="val -53472"/>
              <a:gd name="adj2" fmla="val 13434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006D79-60D0-631E-180F-3272BBBF7889}"/>
              </a:ext>
            </a:extLst>
          </p:cNvPr>
          <p:cNvSpPr txBox="1"/>
          <p:nvPr/>
        </p:nvSpPr>
        <p:spPr>
          <a:xfrm>
            <a:off x="4956844" y="2649057"/>
            <a:ext cx="65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Show search results</a:t>
            </a:r>
            <a:endParaRPr lang="en-CA" sz="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73A60D-F329-A29A-50F5-4AA51B299601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3307281" y="3587448"/>
            <a:ext cx="231766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24F642-54EC-E1AF-C8A5-913493B1E720}"/>
              </a:ext>
            </a:extLst>
          </p:cNvPr>
          <p:cNvSpPr txBox="1"/>
          <p:nvPr/>
        </p:nvSpPr>
        <p:spPr>
          <a:xfrm>
            <a:off x="3842328" y="3373263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Send user credentials and info</a:t>
            </a:r>
            <a:endParaRPr lang="en-CA" sz="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10B2D4-972B-420D-8CF1-339B68954B33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6052460" y="4252994"/>
            <a:ext cx="0" cy="7791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5B9F89-AB36-50E7-3404-6BC91ED4546D}"/>
              </a:ext>
            </a:extLst>
          </p:cNvPr>
          <p:cNvSpPr txBox="1"/>
          <p:nvPr/>
        </p:nvSpPr>
        <p:spPr>
          <a:xfrm>
            <a:off x="5652224" y="4439633"/>
            <a:ext cx="48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Accept or Reject</a:t>
            </a:r>
            <a:endParaRPr lang="en-CA" sz="800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5AEED4-CB0C-009C-C7D4-A1E339C59C65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>
            <a:off x="6479972" y="3587448"/>
            <a:ext cx="12700" cy="2110201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B2D34E-F900-20FF-26E2-3DB64842607B}"/>
              </a:ext>
            </a:extLst>
          </p:cNvPr>
          <p:cNvSpPr txBox="1"/>
          <p:nvPr/>
        </p:nvSpPr>
        <p:spPr>
          <a:xfrm>
            <a:off x="6644543" y="4411715"/>
            <a:ext cx="54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bids on projects</a:t>
            </a:r>
            <a:endParaRPr lang="en-CA" sz="800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E233DE1-8033-24DC-60CE-492515CD7043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 rot="10800000">
            <a:off x="5624948" y="3587449"/>
            <a:ext cx="12700" cy="2110201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7D69D31-AC5E-12BF-4D69-96B132F0C937}"/>
              </a:ext>
            </a:extLst>
          </p:cNvPr>
          <p:cNvSpPr txBox="1"/>
          <p:nvPr/>
        </p:nvSpPr>
        <p:spPr>
          <a:xfrm>
            <a:off x="4702478" y="4411715"/>
            <a:ext cx="77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contracts and send to users</a:t>
            </a:r>
            <a:endParaRPr lang="en-CA" sz="8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CE0A5-14E9-5E47-E564-8BEF1137DB0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479972" y="3587448"/>
            <a:ext cx="2175163" cy="10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CC2F8-FAE1-BCDF-3B24-DEE897129DBF}"/>
              </a:ext>
            </a:extLst>
          </p:cNvPr>
          <p:cNvSpPr txBox="1"/>
          <p:nvPr/>
        </p:nvSpPr>
        <p:spPr>
          <a:xfrm>
            <a:off x="7059060" y="3373263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Get project dashboard</a:t>
            </a:r>
            <a:endParaRPr lang="en-CA" sz="8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3439E162-E3B0-2690-ED62-07C4413D74E2}"/>
              </a:ext>
            </a:extLst>
          </p:cNvPr>
          <p:cNvCxnSpPr>
            <a:cxnSpLocks/>
            <a:stCxn id="5" idx="3"/>
            <a:endCxn id="21" idx="3"/>
          </p:cNvCxnSpPr>
          <p:nvPr/>
        </p:nvCxnSpPr>
        <p:spPr>
          <a:xfrm flipV="1">
            <a:off x="6479972" y="1565166"/>
            <a:ext cx="12700" cy="2022282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7922D4-DADD-7F81-8BEC-93F8C3C94F3B}"/>
              </a:ext>
            </a:extLst>
          </p:cNvPr>
          <p:cNvSpPr txBox="1"/>
          <p:nvPr/>
        </p:nvSpPr>
        <p:spPr>
          <a:xfrm>
            <a:off x="9678748" y="3906054"/>
            <a:ext cx="61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chat room</a:t>
            </a:r>
            <a:endParaRPr lang="en-CA" sz="8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92656E-55E4-EABA-6890-1F49434CBD6C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 flipV="1">
            <a:off x="6479972" y="4254072"/>
            <a:ext cx="2602675" cy="144357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F0A4D2-A9BB-F00E-C9BB-62521B3EF027}"/>
              </a:ext>
            </a:extLst>
          </p:cNvPr>
          <p:cNvSpPr txBox="1"/>
          <p:nvPr/>
        </p:nvSpPr>
        <p:spPr>
          <a:xfrm>
            <a:off x="7111958" y="5498530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Project initialization</a:t>
            </a:r>
            <a:endParaRPr lang="en-CA" sz="8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488A793-4B93-32A6-5B13-F8C47E4F676B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3530031" y="3602731"/>
            <a:ext cx="1444655" cy="274517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A16CEB-5969-82FF-D41E-6D85BDCD4147}"/>
              </a:ext>
            </a:extLst>
          </p:cNvPr>
          <p:cNvSpPr txBox="1"/>
          <p:nvPr/>
        </p:nvSpPr>
        <p:spPr>
          <a:xfrm>
            <a:off x="4038895" y="549853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Accept or Reject</a:t>
            </a:r>
            <a:endParaRPr lang="en-CA" sz="8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EEFEA25-93D6-868A-1325-E682440AB1F2}"/>
              </a:ext>
            </a:extLst>
          </p:cNvPr>
          <p:cNvCxnSpPr>
            <a:cxnSpLocks/>
            <a:stCxn id="9" idx="3"/>
            <a:endCxn id="9" idx="2"/>
          </p:cNvCxnSpPr>
          <p:nvPr/>
        </p:nvCxnSpPr>
        <p:spPr>
          <a:xfrm flipH="1">
            <a:off x="9082647" y="3588526"/>
            <a:ext cx="427512" cy="665546"/>
          </a:xfrm>
          <a:prstGeom prst="bentConnector4">
            <a:avLst>
              <a:gd name="adj1" fmla="val -53472"/>
              <a:gd name="adj2" fmla="val 13434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8FA372-67E5-99C8-F064-1FEBF7667EA0}"/>
              </a:ext>
            </a:extLst>
          </p:cNvPr>
          <p:cNvSpPr txBox="1"/>
          <p:nvPr/>
        </p:nvSpPr>
        <p:spPr>
          <a:xfrm>
            <a:off x="6697435" y="2298293"/>
            <a:ext cx="70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 user subscription status</a:t>
            </a:r>
            <a:endParaRPr lang="en-CA" sz="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473F78-E761-E62F-F6CB-5B12C341A56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307281" y="3587448"/>
            <a:ext cx="2317667" cy="211020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B79238-687A-ED8A-F2F8-B45B61EEF944}"/>
              </a:ext>
            </a:extLst>
          </p:cNvPr>
          <p:cNvSpPr txBox="1"/>
          <p:nvPr/>
        </p:nvSpPr>
        <p:spPr>
          <a:xfrm>
            <a:off x="3395977" y="4294038"/>
            <a:ext cx="86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Send user info for contract creation</a:t>
            </a:r>
            <a:endParaRPr lang="en-CA" sz="8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A55CD53-CAA8-53F1-E8EF-F00B7AB70B55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2452257" y="2921902"/>
            <a:ext cx="427512" cy="665547"/>
          </a:xfrm>
          <a:prstGeom prst="bentConnector4">
            <a:avLst>
              <a:gd name="adj1" fmla="val -53472"/>
              <a:gd name="adj2" fmla="val 13434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5035A1-5C01-EBBC-7402-00D4E65ED74E}"/>
              </a:ext>
            </a:extLst>
          </p:cNvPr>
          <p:cNvSpPr txBox="1"/>
          <p:nvPr/>
        </p:nvSpPr>
        <p:spPr>
          <a:xfrm>
            <a:off x="1654589" y="2806754"/>
            <a:ext cx="61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Signup username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6D3FD1-4E50-C81D-3DAB-701A6D855138}"/>
              </a:ext>
            </a:extLst>
          </p:cNvPr>
          <p:cNvCxnSpPr>
            <a:cxnSpLocks/>
            <a:stCxn id="13" idx="1"/>
            <a:endCxn id="13" idx="2"/>
          </p:cNvCxnSpPr>
          <p:nvPr/>
        </p:nvCxnSpPr>
        <p:spPr>
          <a:xfrm rot="10800000" flipH="1" flipV="1">
            <a:off x="2452257" y="3587448"/>
            <a:ext cx="427512" cy="665546"/>
          </a:xfrm>
          <a:prstGeom prst="bentConnector4">
            <a:avLst>
              <a:gd name="adj1" fmla="val -53472"/>
              <a:gd name="adj2" fmla="val 134348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B7B3BC5-FA98-C317-C610-64632B8F37B3}"/>
              </a:ext>
            </a:extLst>
          </p:cNvPr>
          <p:cNvSpPr txBox="1"/>
          <p:nvPr/>
        </p:nvSpPr>
        <p:spPr>
          <a:xfrm>
            <a:off x="1651029" y="3920221"/>
            <a:ext cx="62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Verify provider’s info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890FD9-5C49-F003-E0A0-2D88E424AC81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6052460" y="2230712"/>
            <a:ext cx="0" cy="6911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9E19C2-F306-F2CE-F945-C599EA8DF2E9}"/>
              </a:ext>
            </a:extLst>
          </p:cNvPr>
          <p:cNvSpPr txBox="1"/>
          <p:nvPr/>
        </p:nvSpPr>
        <p:spPr>
          <a:xfrm>
            <a:off x="6003927" y="2360837"/>
            <a:ext cx="51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Send user’s balance</a:t>
            </a:r>
            <a:endParaRPr lang="en-CA" sz="800" dirty="0"/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8E6582B8-3EDC-92C0-C1BC-39D2E16CC1F2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>
            <a:off x="5624948" y="1565166"/>
            <a:ext cx="12700" cy="2022282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3E7C29-B294-4AD1-1E3E-05592BACB39A}"/>
              </a:ext>
            </a:extLst>
          </p:cNvPr>
          <p:cNvSpPr txBox="1"/>
          <p:nvPr/>
        </p:nvSpPr>
        <p:spPr>
          <a:xfrm>
            <a:off x="4803241" y="1640624"/>
            <a:ext cx="70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for purchasing subscription</a:t>
            </a:r>
            <a:endParaRPr lang="en-CA" sz="800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A722293-FBEF-4144-09F4-7EFA3211C696}"/>
              </a:ext>
            </a:extLst>
          </p:cNvPr>
          <p:cNvCxnSpPr>
            <a:cxnSpLocks/>
            <a:stCxn id="9" idx="0"/>
            <a:endCxn id="21" idx="3"/>
          </p:cNvCxnSpPr>
          <p:nvPr/>
        </p:nvCxnSpPr>
        <p:spPr>
          <a:xfrm rot="16200000" flipV="1">
            <a:off x="7102404" y="942735"/>
            <a:ext cx="1357813" cy="260267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F7D15A9-084D-74C9-09FB-3286FC3ACBD2}"/>
              </a:ext>
            </a:extLst>
          </p:cNvPr>
          <p:cNvSpPr txBox="1"/>
          <p:nvPr/>
        </p:nvSpPr>
        <p:spPr>
          <a:xfrm>
            <a:off x="7111957" y="1349183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Make the payments</a:t>
            </a:r>
            <a:endParaRPr lang="en-CA" sz="8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F0EAA41-8C54-8816-EE92-FCB96F0FBC0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 flipV="1">
            <a:off x="2452257" y="3587448"/>
            <a:ext cx="7057902" cy="1078"/>
          </a:xfrm>
          <a:prstGeom prst="bentConnector5">
            <a:avLst>
              <a:gd name="adj1" fmla="val -3239"/>
              <a:gd name="adj2" fmla="val 254323748"/>
              <a:gd name="adj3" fmla="val 10323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4219952-963B-0530-542A-1ED2E6BCAF95}"/>
              </a:ext>
            </a:extLst>
          </p:cNvPr>
          <p:cNvSpPr txBox="1"/>
          <p:nvPr/>
        </p:nvSpPr>
        <p:spPr>
          <a:xfrm>
            <a:off x="9678748" y="995240"/>
            <a:ext cx="67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Send comments for client and provider</a:t>
            </a:r>
            <a:endParaRPr lang="en-CA" sz="800" dirty="0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EC2FDF89-F357-6B96-6443-9874DD3D05ED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6479972" y="3587448"/>
            <a:ext cx="2602675" cy="666624"/>
          </a:xfrm>
          <a:prstGeom prst="curvedConnector4">
            <a:avLst>
              <a:gd name="adj1" fmla="val 41787"/>
              <a:gd name="adj2" fmla="val 13429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AFA5495-A1BB-3290-2A3C-BC8805B69527}"/>
              </a:ext>
            </a:extLst>
          </p:cNvPr>
          <p:cNvSpPr txBox="1"/>
          <p:nvPr/>
        </p:nvSpPr>
        <p:spPr>
          <a:xfrm>
            <a:off x="7967907" y="4428746"/>
            <a:ext cx="69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Apply changes (RFC)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76846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B98A73-9C17-64A3-F12F-C2B7120FE889}"/>
              </a:ext>
            </a:extLst>
          </p:cNvPr>
          <p:cNvSpPr txBox="1"/>
          <p:nvPr/>
        </p:nvSpPr>
        <p:spPr>
          <a:xfrm>
            <a:off x="5034088" y="347425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Agents’ Class Diagram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7BE773-1BFE-0D46-ECE9-DE67AFF3D4D0}"/>
              </a:ext>
            </a:extLst>
          </p:cNvPr>
          <p:cNvSpPr/>
          <p:nvPr/>
        </p:nvSpPr>
        <p:spPr>
          <a:xfrm>
            <a:off x="5279780" y="2910254"/>
            <a:ext cx="1759859" cy="154505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143A86-B505-0E9F-60ED-5E05D5DF6D19}"/>
              </a:ext>
            </a:extLst>
          </p:cNvPr>
          <p:cNvCxnSpPr>
            <a:cxnSpLocks/>
          </p:cNvCxnSpPr>
          <p:nvPr/>
        </p:nvCxnSpPr>
        <p:spPr>
          <a:xfrm>
            <a:off x="5279780" y="3229697"/>
            <a:ext cx="175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4CF7B6-2416-6CFE-234C-13CEA35207EA}"/>
              </a:ext>
            </a:extLst>
          </p:cNvPr>
          <p:cNvSpPr txBox="1"/>
          <p:nvPr/>
        </p:nvSpPr>
        <p:spPr>
          <a:xfrm>
            <a:off x="5479284" y="2939171"/>
            <a:ext cx="1360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Platform</a:t>
            </a:r>
            <a:endParaRPr lang="en-CA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4E92BC-DC47-289C-5B7A-D440BEE72B24}"/>
              </a:ext>
            </a:extLst>
          </p:cNvPr>
          <p:cNvSpPr/>
          <p:nvPr/>
        </p:nvSpPr>
        <p:spPr>
          <a:xfrm>
            <a:off x="8329814" y="1010987"/>
            <a:ext cx="2044342" cy="157894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531F7F-AC35-8A31-F2C8-8F470033BBA9}"/>
              </a:ext>
            </a:extLst>
          </p:cNvPr>
          <p:cNvCxnSpPr>
            <a:cxnSpLocks/>
          </p:cNvCxnSpPr>
          <p:nvPr/>
        </p:nvCxnSpPr>
        <p:spPr>
          <a:xfrm>
            <a:off x="8329813" y="1375165"/>
            <a:ext cx="204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85CB26-D36F-5D97-BD87-CB2044E7E49F}"/>
              </a:ext>
            </a:extLst>
          </p:cNvPr>
          <p:cNvSpPr txBox="1"/>
          <p:nvPr/>
        </p:nvSpPr>
        <p:spPr>
          <a:xfrm>
            <a:off x="8646375" y="1062271"/>
            <a:ext cx="1411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Project</a:t>
            </a:r>
            <a:endParaRPr lang="en-CA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5DCC33-4A5E-5A82-E575-55294C47BCB9}"/>
              </a:ext>
            </a:extLst>
          </p:cNvPr>
          <p:cNvSpPr/>
          <p:nvPr/>
        </p:nvSpPr>
        <p:spPr>
          <a:xfrm>
            <a:off x="1745363" y="4740487"/>
            <a:ext cx="1893873" cy="13452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773E3-F65D-6A82-A504-9B7DDF58E597}"/>
              </a:ext>
            </a:extLst>
          </p:cNvPr>
          <p:cNvCxnSpPr>
            <a:cxnSpLocks/>
          </p:cNvCxnSpPr>
          <p:nvPr/>
        </p:nvCxnSpPr>
        <p:spPr>
          <a:xfrm>
            <a:off x="1745362" y="5050716"/>
            <a:ext cx="189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7D43E3-4560-ED63-DFB1-B13FBA36992E}"/>
              </a:ext>
            </a:extLst>
          </p:cNvPr>
          <p:cNvSpPr txBox="1"/>
          <p:nvPr/>
        </p:nvSpPr>
        <p:spPr>
          <a:xfrm>
            <a:off x="2412266" y="475145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Profile</a:t>
            </a:r>
            <a:endParaRPr lang="en-CA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B627-F184-0423-6670-21CA5B32096B}"/>
              </a:ext>
            </a:extLst>
          </p:cNvPr>
          <p:cNvSpPr/>
          <p:nvPr/>
        </p:nvSpPr>
        <p:spPr>
          <a:xfrm>
            <a:off x="8419828" y="4780052"/>
            <a:ext cx="1866408" cy="130565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AAA42-300E-9A4B-A4AB-0F7CBA82318E}"/>
              </a:ext>
            </a:extLst>
          </p:cNvPr>
          <p:cNvCxnSpPr>
            <a:cxnSpLocks/>
          </p:cNvCxnSpPr>
          <p:nvPr/>
        </p:nvCxnSpPr>
        <p:spPr>
          <a:xfrm>
            <a:off x="8419828" y="5115385"/>
            <a:ext cx="1866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F91D86-5C5E-6BB7-F96B-9AC7EE3CCF7A}"/>
              </a:ext>
            </a:extLst>
          </p:cNvPr>
          <p:cNvSpPr txBox="1"/>
          <p:nvPr/>
        </p:nvSpPr>
        <p:spPr>
          <a:xfrm>
            <a:off x="8673870" y="4822322"/>
            <a:ext cx="1370762" cy="26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Contract</a:t>
            </a:r>
            <a:endParaRPr lang="en-CA" sz="11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FF869B-D0CB-3B86-C47B-B76C93E6BDA0}"/>
              </a:ext>
            </a:extLst>
          </p:cNvPr>
          <p:cNvSpPr/>
          <p:nvPr/>
        </p:nvSpPr>
        <p:spPr>
          <a:xfrm>
            <a:off x="1741981" y="974142"/>
            <a:ext cx="1893873" cy="17620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9BAD62-4E62-9A6A-C26E-EAFD366D2C71}"/>
              </a:ext>
            </a:extLst>
          </p:cNvPr>
          <p:cNvCxnSpPr>
            <a:cxnSpLocks/>
          </p:cNvCxnSpPr>
          <p:nvPr/>
        </p:nvCxnSpPr>
        <p:spPr>
          <a:xfrm>
            <a:off x="1741982" y="1338321"/>
            <a:ext cx="1893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51D68D-B61B-1528-CA57-0621148819B8}"/>
              </a:ext>
            </a:extLst>
          </p:cNvPr>
          <p:cNvSpPr txBox="1"/>
          <p:nvPr/>
        </p:nvSpPr>
        <p:spPr>
          <a:xfrm>
            <a:off x="2004306" y="1012810"/>
            <a:ext cx="1325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Payments</a:t>
            </a:r>
            <a:endParaRPr lang="en-CA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CA01D-D962-7E57-3512-E76B754D7B36}"/>
              </a:ext>
            </a:extLst>
          </p:cNvPr>
          <p:cNvSpPr/>
          <p:nvPr/>
        </p:nvSpPr>
        <p:spPr>
          <a:xfrm>
            <a:off x="1307763" y="772292"/>
            <a:ext cx="9489394" cy="572522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2658A6F-5EF2-EF69-3D2D-E48588CFF323}"/>
              </a:ext>
            </a:extLst>
          </p:cNvPr>
          <p:cNvSpPr txBox="1"/>
          <p:nvPr/>
        </p:nvSpPr>
        <p:spPr>
          <a:xfrm>
            <a:off x="5279780" y="3254981"/>
            <a:ext cx="1760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- bids: List&lt;int, Project&gt;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showResults</a:t>
            </a:r>
            <a:r>
              <a:rPr lang="en-CA" sz="800" dirty="0"/>
              <a:t>(projects):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sortResults</a:t>
            </a:r>
            <a:r>
              <a:rPr lang="en-CA" sz="800" dirty="0"/>
              <a:t>(</a:t>
            </a:r>
            <a:r>
              <a:rPr lang="en-CA" sz="800" dirty="0" err="1"/>
              <a:t>proejcts</a:t>
            </a:r>
            <a:r>
              <a:rPr lang="en-CA" sz="800" dirty="0"/>
              <a:t>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sendBid</a:t>
            </a:r>
            <a:r>
              <a:rPr lang="en-CA" sz="800" dirty="0"/>
              <a:t>(amount, project):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finalizeBid</a:t>
            </a:r>
            <a:r>
              <a:rPr lang="en-CA" sz="800" dirty="0"/>
              <a:t>(project, user)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searchProjects</a:t>
            </a:r>
            <a:r>
              <a:rPr lang="en-CA" sz="800" dirty="0"/>
              <a:t>(filters: </a:t>
            </a:r>
            <a:r>
              <a:rPr lang="en-CA" sz="800" dirty="0" err="1"/>
              <a:t>dict</a:t>
            </a:r>
            <a:r>
              <a:rPr lang="en-CA" sz="800" dirty="0"/>
              <a:t>): projects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searchKeywords</a:t>
            </a:r>
            <a:r>
              <a:rPr lang="en-CA" sz="800" dirty="0"/>
              <a:t>(List&lt;str&gt;): projects</a:t>
            </a:r>
          </a:p>
          <a:p>
            <a:r>
              <a:rPr lang="en-CA" sz="800" dirty="0"/>
              <a:t>+ </a:t>
            </a:r>
            <a:r>
              <a:rPr lang="en-CA" sz="800" dirty="0" err="1"/>
              <a:t>getBids</a:t>
            </a:r>
            <a:r>
              <a:rPr lang="en-CA" sz="800" dirty="0"/>
              <a:t>(project): List&lt;int, user&gt;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showMessage</a:t>
            </a:r>
            <a:r>
              <a:rPr lang="en-CA" sz="800" dirty="0"/>
              <a:t>(str): void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4ADF06-4413-B754-7C44-7FD593E66CA0}"/>
              </a:ext>
            </a:extLst>
          </p:cNvPr>
          <p:cNvSpPr txBox="1"/>
          <p:nvPr/>
        </p:nvSpPr>
        <p:spPr>
          <a:xfrm>
            <a:off x="8419828" y="5112455"/>
            <a:ext cx="1964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- contracts: List&lt;Contract&gt;</a:t>
            </a:r>
          </a:p>
          <a:p>
            <a:r>
              <a:rPr lang="en-CA" sz="800" dirty="0"/>
              <a:t>+ </a:t>
            </a:r>
            <a:r>
              <a:rPr lang="en-CA" sz="800" dirty="0" err="1"/>
              <a:t>createContract</a:t>
            </a:r>
            <a:r>
              <a:rPr lang="en-CA" sz="800" dirty="0"/>
              <a:t>(user):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createProjectContract</a:t>
            </a:r>
            <a:r>
              <a:rPr lang="en-CA" sz="800" dirty="0"/>
              <a:t>(user, user):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setContractStatus</a:t>
            </a:r>
            <a:r>
              <a:rPr lang="en-CA" sz="800" dirty="0"/>
              <a:t>(contract, bool):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sendContract</a:t>
            </a:r>
            <a:r>
              <a:rPr lang="en-CA" sz="800" dirty="0"/>
              <a:t>(user, contract): void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AB6F4F3-5509-E03A-F93B-C6689D7552FF}"/>
              </a:ext>
            </a:extLst>
          </p:cNvPr>
          <p:cNvSpPr txBox="1"/>
          <p:nvPr/>
        </p:nvSpPr>
        <p:spPr>
          <a:xfrm>
            <a:off x="8329813" y="1377874"/>
            <a:ext cx="204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- Projects: List&lt;Project&gt;</a:t>
            </a:r>
          </a:p>
          <a:p>
            <a:r>
              <a:rPr lang="en-CA" sz="800" dirty="0"/>
              <a:t>+ createProject(user, user, contract): Project</a:t>
            </a:r>
          </a:p>
          <a:p>
            <a:r>
              <a:rPr lang="en-CA" sz="800" dirty="0"/>
              <a:t>+ </a:t>
            </a:r>
            <a:r>
              <a:rPr lang="en-CA" sz="800" dirty="0" err="1"/>
              <a:t>createChatRoom</a:t>
            </a:r>
            <a:r>
              <a:rPr lang="en-CA" sz="800" dirty="0"/>
              <a:t>(user, user): 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applyChanges</a:t>
            </a:r>
            <a:r>
              <a:rPr lang="en-CA" sz="800" dirty="0"/>
              <a:t>(List&lt;RFC&gt;):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notifyEnding</a:t>
            </a:r>
            <a:r>
              <a:rPr lang="en-CA" sz="800" dirty="0"/>
              <a:t>():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getProject</a:t>
            </a:r>
            <a:r>
              <a:rPr lang="en-CA" sz="800" dirty="0"/>
              <a:t>(id): Project</a:t>
            </a:r>
          </a:p>
          <a:p>
            <a:r>
              <a:rPr lang="en-CA" sz="800" dirty="0"/>
              <a:t>+ </a:t>
            </a:r>
            <a:r>
              <a:rPr lang="en-CA" sz="800" dirty="0" err="1"/>
              <a:t>getProjectStatus</a:t>
            </a:r>
            <a:r>
              <a:rPr lang="en-CA" sz="800" dirty="0"/>
              <a:t>(id): Status</a:t>
            </a:r>
          </a:p>
          <a:p>
            <a:r>
              <a:rPr lang="en-CA" sz="800" dirty="0"/>
              <a:t>+ getOpenProjects(): List&lt;Project&gt;</a:t>
            </a:r>
          </a:p>
          <a:p>
            <a:endParaRPr lang="en-CA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1403B5-C65C-7608-3019-C208318E5072}"/>
              </a:ext>
            </a:extLst>
          </p:cNvPr>
          <p:cNvSpPr txBox="1"/>
          <p:nvPr/>
        </p:nvSpPr>
        <p:spPr>
          <a:xfrm>
            <a:off x="1720475" y="1329880"/>
            <a:ext cx="1964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- transactions: List&lt;Transaction&gt;</a:t>
            </a:r>
          </a:p>
          <a:p>
            <a:r>
              <a:rPr lang="en-CA" sz="800" dirty="0"/>
              <a:t>+ </a:t>
            </a:r>
            <a:r>
              <a:rPr lang="en-CA" sz="800" dirty="0" err="1"/>
              <a:t>makePayment</a:t>
            </a:r>
            <a:r>
              <a:rPr lang="en-CA" sz="800" dirty="0"/>
              <a:t>(user, int): Transaction</a:t>
            </a:r>
          </a:p>
          <a:p>
            <a:r>
              <a:rPr lang="en-CA" sz="800" dirty="0"/>
              <a:t>+ </a:t>
            </a:r>
            <a:r>
              <a:rPr lang="en-CA" sz="800" dirty="0" err="1"/>
              <a:t>updateBalance</a:t>
            </a:r>
            <a:r>
              <a:rPr lang="en-CA" sz="800" dirty="0"/>
              <a:t>(user, amount):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getSubscriptionStatus</a:t>
            </a:r>
            <a:r>
              <a:rPr lang="en-CA" sz="800" dirty="0"/>
              <a:t>(user): Status</a:t>
            </a:r>
          </a:p>
          <a:p>
            <a:r>
              <a:rPr lang="en-CA" sz="800" dirty="0"/>
              <a:t>+ </a:t>
            </a:r>
            <a:r>
              <a:rPr lang="en-CA" sz="800" dirty="0" err="1"/>
              <a:t>redirectToPayment</a:t>
            </a:r>
            <a:r>
              <a:rPr lang="en-CA" sz="800" dirty="0"/>
              <a:t>(user, amount):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withdrawalRequest</a:t>
            </a:r>
            <a:r>
              <a:rPr lang="en-CA" sz="800" dirty="0"/>
              <a:t>(user, amount):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updateSubscriptionStatus</a:t>
            </a:r>
            <a:r>
              <a:rPr lang="en-CA" sz="800" dirty="0"/>
              <a:t>(user):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activateSubscription</a:t>
            </a:r>
            <a:r>
              <a:rPr lang="en-CA" sz="800" dirty="0"/>
              <a:t>(user):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deactivateSubscription</a:t>
            </a:r>
            <a:r>
              <a:rPr lang="en-CA" sz="800" dirty="0"/>
              <a:t>(user): void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03AE9CC-1F9F-9BF1-240A-6366D1DD2ECA}"/>
              </a:ext>
            </a:extLst>
          </p:cNvPr>
          <p:cNvSpPr txBox="1"/>
          <p:nvPr/>
        </p:nvSpPr>
        <p:spPr>
          <a:xfrm>
            <a:off x="1709176" y="5077394"/>
            <a:ext cx="1893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-  users: List&lt;User&gt;</a:t>
            </a:r>
          </a:p>
          <a:p>
            <a:r>
              <a:rPr lang="en-CA" sz="800" dirty="0"/>
              <a:t>+ </a:t>
            </a:r>
            <a:r>
              <a:rPr lang="en-CA" sz="800" dirty="0" err="1"/>
              <a:t>createUser</a:t>
            </a:r>
            <a:r>
              <a:rPr lang="en-CA" sz="800" dirty="0"/>
              <a:t>(username, password): User</a:t>
            </a:r>
          </a:p>
          <a:p>
            <a:r>
              <a:rPr lang="en-CA" sz="800" dirty="0"/>
              <a:t>+ </a:t>
            </a:r>
            <a:r>
              <a:rPr lang="en-CA" sz="800" dirty="0" err="1"/>
              <a:t>verifyInfo</a:t>
            </a:r>
            <a:r>
              <a:rPr lang="en-CA" sz="800" dirty="0"/>
              <a:t>(info: </a:t>
            </a:r>
            <a:r>
              <a:rPr lang="en-CA" sz="800" dirty="0" err="1"/>
              <a:t>dict</a:t>
            </a:r>
            <a:r>
              <a:rPr lang="en-CA" sz="800" dirty="0"/>
              <a:t>): bool</a:t>
            </a:r>
          </a:p>
          <a:p>
            <a:r>
              <a:rPr lang="en-CA" sz="800" dirty="0"/>
              <a:t>+ </a:t>
            </a:r>
            <a:r>
              <a:rPr lang="en-CA" sz="800" dirty="0" err="1"/>
              <a:t>updatePassword</a:t>
            </a:r>
            <a:r>
              <a:rPr lang="en-CA" sz="800" dirty="0"/>
              <a:t>(user, password):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getVerificationStatus</a:t>
            </a:r>
            <a:r>
              <a:rPr lang="en-CA" sz="800" dirty="0"/>
              <a:t>(user): bool</a:t>
            </a:r>
          </a:p>
          <a:p>
            <a:r>
              <a:rPr lang="en-CA" sz="800" dirty="0"/>
              <a:t>+ </a:t>
            </a:r>
            <a:r>
              <a:rPr lang="en-CA" sz="800" dirty="0" err="1"/>
              <a:t>addComment</a:t>
            </a:r>
            <a:r>
              <a:rPr lang="en-CA" sz="800" dirty="0"/>
              <a:t>(user, comment): void</a:t>
            </a:r>
          </a:p>
          <a:p>
            <a:r>
              <a:rPr lang="en-CA" sz="800" dirty="0"/>
              <a:t>+ </a:t>
            </a:r>
            <a:r>
              <a:rPr lang="en-CA" sz="800" dirty="0" err="1"/>
              <a:t>showUserInfo</a:t>
            </a:r>
            <a:r>
              <a:rPr lang="en-CA" sz="800" dirty="0"/>
              <a:t>(user): void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1796ADE-51BB-C29B-1686-02352FDB899B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6159710" y="1800457"/>
            <a:ext cx="2170104" cy="11097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10C040B0-8209-1070-7FF3-4247333AD7EA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10800000" flipH="1">
            <a:off x="5279780" y="2910254"/>
            <a:ext cx="879930" cy="772528"/>
          </a:xfrm>
          <a:prstGeom prst="bentConnector4">
            <a:avLst>
              <a:gd name="adj1" fmla="val -25979"/>
              <a:gd name="adj2" fmla="val 12959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21D4430-B42B-692B-BEAE-F5EE76983AD5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>
            <a:off x="6159710" y="4455309"/>
            <a:ext cx="2260118" cy="97757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C9BF6FB-7F88-8407-A993-DA4708363B98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3639236" y="4455309"/>
            <a:ext cx="2520474" cy="9577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29EE252-B1F3-59F5-2EF1-5EEDE92F9756}"/>
              </a:ext>
            </a:extLst>
          </p:cNvPr>
          <p:cNvCxnSpPr>
            <a:cxnSpLocks/>
            <a:stCxn id="5" idx="0"/>
            <a:endCxn id="21" idx="3"/>
          </p:cNvCxnSpPr>
          <p:nvPr/>
        </p:nvCxnSpPr>
        <p:spPr>
          <a:xfrm flipH="1" flipV="1">
            <a:off x="3635854" y="1855186"/>
            <a:ext cx="2523856" cy="105506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F181B07-7335-08D7-E23E-615F80968A30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3639236" y="5413098"/>
            <a:ext cx="4780592" cy="197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65C655E-1259-66AA-8E7F-F21EC5C46D31}"/>
              </a:ext>
            </a:extLst>
          </p:cNvPr>
          <p:cNvCxnSpPr>
            <a:cxnSpLocks/>
            <a:stCxn id="17" idx="0"/>
            <a:endCxn id="149" idx="2"/>
          </p:cNvCxnSpPr>
          <p:nvPr/>
        </p:nvCxnSpPr>
        <p:spPr>
          <a:xfrm flipH="1" flipV="1">
            <a:off x="9351984" y="2578203"/>
            <a:ext cx="1048" cy="22018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45CAE6E-0244-E16A-FDEC-B7AA4219EC9B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635854" y="1800457"/>
            <a:ext cx="4693960" cy="547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6782455A-C9CC-B81A-D66A-989E9DD345A6}"/>
              </a:ext>
            </a:extLst>
          </p:cNvPr>
          <p:cNvCxnSpPr>
            <a:cxnSpLocks/>
            <a:stCxn id="9" idx="0"/>
            <a:endCxn id="153" idx="1"/>
          </p:cNvCxnSpPr>
          <p:nvPr/>
        </p:nvCxnSpPr>
        <p:spPr>
          <a:xfrm rot="16200000" flipH="1" flipV="1">
            <a:off x="3258850" y="-538688"/>
            <a:ext cx="4543461" cy="7642809"/>
          </a:xfrm>
          <a:prstGeom prst="bentConnector4">
            <a:avLst>
              <a:gd name="adj1" fmla="val -3096"/>
              <a:gd name="adj2" fmla="val 102991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3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1150</Words>
  <Application>Microsoft Office PowerPoint</Application>
  <PresentationFormat>Widescreen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Moein Mirzaei Malekabad</dc:creator>
  <cp:lastModifiedBy>Mohammad Moein Mirzaei Malekabad</cp:lastModifiedBy>
  <cp:revision>11</cp:revision>
  <dcterms:created xsi:type="dcterms:W3CDTF">2022-10-13T03:35:30Z</dcterms:created>
  <dcterms:modified xsi:type="dcterms:W3CDTF">2022-10-15T05:44:26Z</dcterms:modified>
</cp:coreProperties>
</file>