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template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60" r:id="rId7"/>
    <p:sldId id="259" r:id="rId8"/>
    <p:sldId id="258" r:id="rId9"/>
    <p:sldId id="25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205" autoAdjust="0"/>
  </p:normalViewPr>
  <p:slideViewPr>
    <p:cSldViewPr>
      <p:cViewPr varScale="1">
        <p:scale>
          <a:sx n="161" d="100"/>
          <a:sy n="161" d="100"/>
        </p:scale>
        <p:origin x="78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145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90682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56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0135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94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145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2025/10/25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251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2025/10/25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2167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2025/10/25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121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0879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ADC51-BA1A-4A58-A325-FFF2E7AC2367}" type="datetimeFigureOut">
              <a:rPr lang="en-ZA" smtClean="0"/>
              <a:t>2025/10/25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262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4380"/>
            <a:ext cx="9144000" cy="57912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243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ADC51-BA1A-4A58-A325-FFF2E7AC2367}" type="datetimeFigureOut">
              <a:rPr lang="en-ZA" smtClean="0"/>
              <a:t>2025/10/25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3"/>
            <a:ext cx="755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388AF-5871-411C-8AC2-D2D8F546904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814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744468"/>
          </a:xfrm>
          <a:prstGeom prst="rect">
            <a:avLst/>
          </a:prstGeom>
        </p:spPr>
      </p:pic>
      <p:sp>
        <p:nvSpPr>
          <p:cNvPr id="14" name="Shadow"/>
          <p:cNvSpPr/>
          <p:nvPr/>
        </p:nvSpPr>
        <p:spPr>
          <a:xfrm>
            <a:off x="0" y="3024468"/>
            <a:ext cx="9144000" cy="808154"/>
          </a:xfrm>
          <a:prstGeom prst="rect">
            <a:avLst/>
          </a:pr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Top Design Element"/>
          <p:cNvSpPr/>
          <p:nvPr/>
        </p:nvSpPr>
        <p:spPr>
          <a:xfrm rot="10800000">
            <a:off x="2772000" y="0"/>
            <a:ext cx="3600000" cy="288000"/>
          </a:xfrm>
          <a:prstGeom prst="round2SameRect">
            <a:avLst>
              <a:gd name="adj1" fmla="val 3512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5324"/>
            <a:ext cx="9144000" cy="1408176"/>
          </a:xfrm>
          <a:prstGeom prst="rect">
            <a:avLst/>
          </a:prstGeom>
        </p:spPr>
      </p:pic>
      <p:sp>
        <p:nvSpPr>
          <p:cNvPr id="11" name="Contact Detail"/>
          <p:cNvSpPr txBox="1"/>
          <p:nvPr/>
        </p:nvSpPr>
        <p:spPr>
          <a:xfrm>
            <a:off x="382639" y="3832622"/>
            <a:ext cx="8720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ZA" sz="1000" b="1" dirty="0">
                <a:solidFill>
                  <a:schemeClr val="bg1"/>
                </a:solidFill>
              </a:rPr>
              <a:t>www.ufs.ac.za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1995646"/>
            <a:ext cx="9144000" cy="9000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Slide Title"/>
          <p:cNvSpPr txBox="1">
            <a:spLocks/>
          </p:cNvSpPr>
          <p:nvPr/>
        </p:nvSpPr>
        <p:spPr>
          <a:xfrm>
            <a:off x="981694" y="2060926"/>
            <a:ext cx="5894562" cy="769441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b="1" dirty="0">
                <a:solidFill>
                  <a:schemeClr val="bg1"/>
                </a:solidFill>
              </a:rPr>
              <a:t>Click here to edit title</a:t>
            </a:r>
          </a:p>
        </p:txBody>
      </p:sp>
      <p:sp>
        <p:nvSpPr>
          <p:cNvPr id="13" name="Round Same Side Corner Rectangle 1"/>
          <p:cNvSpPr/>
          <p:nvPr/>
        </p:nvSpPr>
        <p:spPr>
          <a:xfrm rot="16200000">
            <a:off x="7569000" y="1680646"/>
            <a:ext cx="1620000" cy="1530000"/>
          </a:xfrm>
          <a:custGeom>
            <a:avLst/>
            <a:gdLst>
              <a:gd name="connsiteX0" fmla="*/ 161568 w 1620000"/>
              <a:gd name="connsiteY0" fmla="*/ 0 h 1530000"/>
              <a:gd name="connsiteX1" fmla="*/ 1458432 w 1620000"/>
              <a:gd name="connsiteY1" fmla="*/ 0 h 1530000"/>
              <a:gd name="connsiteX2" fmla="*/ 1620000 w 1620000"/>
              <a:gd name="connsiteY2" fmla="*/ 161568 h 1530000"/>
              <a:gd name="connsiteX3" fmla="*/ 1620000 w 1620000"/>
              <a:gd name="connsiteY3" fmla="*/ 1530000 h 1530000"/>
              <a:gd name="connsiteX4" fmla="*/ 1620000 w 1620000"/>
              <a:gd name="connsiteY4" fmla="*/ 1530000 h 1530000"/>
              <a:gd name="connsiteX5" fmla="*/ 0 w 1620000"/>
              <a:gd name="connsiteY5" fmla="*/ 1530000 h 1530000"/>
              <a:gd name="connsiteX6" fmla="*/ 0 w 1620000"/>
              <a:gd name="connsiteY6" fmla="*/ 1530000 h 1530000"/>
              <a:gd name="connsiteX7" fmla="*/ 0 w 1620000"/>
              <a:gd name="connsiteY7" fmla="*/ 161568 h 1530000"/>
              <a:gd name="connsiteX8" fmla="*/ 161568 w 1620000"/>
              <a:gd name="connsiteY8" fmla="*/ 0 h 1530000"/>
              <a:gd name="connsiteX0" fmla="*/ 161568 w 1620000"/>
              <a:gd name="connsiteY0" fmla="*/ 0 h 1530000"/>
              <a:gd name="connsiteX1" fmla="*/ 1458432 w 1620000"/>
              <a:gd name="connsiteY1" fmla="*/ 0 h 1530000"/>
              <a:gd name="connsiteX2" fmla="*/ 1620000 w 1620000"/>
              <a:gd name="connsiteY2" fmla="*/ 161568 h 1530000"/>
              <a:gd name="connsiteX3" fmla="*/ 1620000 w 1620000"/>
              <a:gd name="connsiteY3" fmla="*/ 1530000 h 1530000"/>
              <a:gd name="connsiteX4" fmla="*/ 1620000 w 1620000"/>
              <a:gd name="connsiteY4" fmla="*/ 1530000 h 1530000"/>
              <a:gd name="connsiteX5" fmla="*/ 1051332 w 1620000"/>
              <a:gd name="connsiteY5" fmla="*/ 1530000 h 1530000"/>
              <a:gd name="connsiteX6" fmla="*/ 0 w 1620000"/>
              <a:gd name="connsiteY6" fmla="*/ 1530000 h 1530000"/>
              <a:gd name="connsiteX7" fmla="*/ 0 w 1620000"/>
              <a:gd name="connsiteY7" fmla="*/ 1530000 h 1530000"/>
              <a:gd name="connsiteX8" fmla="*/ 0 w 1620000"/>
              <a:gd name="connsiteY8" fmla="*/ 161568 h 1530000"/>
              <a:gd name="connsiteX9" fmla="*/ 161568 w 1620000"/>
              <a:gd name="connsiteY9" fmla="*/ 0 h 1530000"/>
              <a:gd name="connsiteX0" fmla="*/ 161568 w 1620000"/>
              <a:gd name="connsiteY0" fmla="*/ 0 h 1530000"/>
              <a:gd name="connsiteX1" fmla="*/ 1458432 w 1620000"/>
              <a:gd name="connsiteY1" fmla="*/ 0 h 1530000"/>
              <a:gd name="connsiteX2" fmla="*/ 1620000 w 1620000"/>
              <a:gd name="connsiteY2" fmla="*/ 161568 h 1530000"/>
              <a:gd name="connsiteX3" fmla="*/ 1620000 w 1620000"/>
              <a:gd name="connsiteY3" fmla="*/ 1530000 h 1530000"/>
              <a:gd name="connsiteX4" fmla="*/ 1620000 w 1620000"/>
              <a:gd name="connsiteY4" fmla="*/ 1530000 h 1530000"/>
              <a:gd name="connsiteX5" fmla="*/ 0 w 1620000"/>
              <a:gd name="connsiteY5" fmla="*/ 1530000 h 1530000"/>
              <a:gd name="connsiteX6" fmla="*/ 0 w 1620000"/>
              <a:gd name="connsiteY6" fmla="*/ 1530000 h 1530000"/>
              <a:gd name="connsiteX7" fmla="*/ 0 w 1620000"/>
              <a:gd name="connsiteY7" fmla="*/ 161568 h 1530000"/>
              <a:gd name="connsiteX8" fmla="*/ 161568 w 1620000"/>
              <a:gd name="connsiteY8" fmla="*/ 0 h 1530000"/>
              <a:gd name="connsiteX0" fmla="*/ 0 w 1711440"/>
              <a:gd name="connsiteY0" fmla="*/ 1530000 h 1621440"/>
              <a:gd name="connsiteX1" fmla="*/ 0 w 1711440"/>
              <a:gd name="connsiteY1" fmla="*/ 1530000 h 1621440"/>
              <a:gd name="connsiteX2" fmla="*/ 0 w 1711440"/>
              <a:gd name="connsiteY2" fmla="*/ 161568 h 1621440"/>
              <a:gd name="connsiteX3" fmla="*/ 161568 w 1711440"/>
              <a:gd name="connsiteY3" fmla="*/ 0 h 1621440"/>
              <a:gd name="connsiteX4" fmla="*/ 1458432 w 1711440"/>
              <a:gd name="connsiteY4" fmla="*/ 0 h 1621440"/>
              <a:gd name="connsiteX5" fmla="*/ 1620000 w 1711440"/>
              <a:gd name="connsiteY5" fmla="*/ 161568 h 1621440"/>
              <a:gd name="connsiteX6" fmla="*/ 1620000 w 1711440"/>
              <a:gd name="connsiteY6" fmla="*/ 1530000 h 1621440"/>
              <a:gd name="connsiteX7" fmla="*/ 1711440 w 1711440"/>
              <a:gd name="connsiteY7" fmla="*/ 1621440 h 1621440"/>
              <a:gd name="connsiteX0" fmla="*/ 0 w 1620000"/>
              <a:gd name="connsiteY0" fmla="*/ 1530000 h 1530000"/>
              <a:gd name="connsiteX1" fmla="*/ 0 w 1620000"/>
              <a:gd name="connsiteY1" fmla="*/ 1530000 h 1530000"/>
              <a:gd name="connsiteX2" fmla="*/ 0 w 1620000"/>
              <a:gd name="connsiteY2" fmla="*/ 161568 h 1530000"/>
              <a:gd name="connsiteX3" fmla="*/ 161568 w 1620000"/>
              <a:gd name="connsiteY3" fmla="*/ 0 h 1530000"/>
              <a:gd name="connsiteX4" fmla="*/ 1458432 w 1620000"/>
              <a:gd name="connsiteY4" fmla="*/ 0 h 1530000"/>
              <a:gd name="connsiteX5" fmla="*/ 1620000 w 1620000"/>
              <a:gd name="connsiteY5" fmla="*/ 161568 h 1530000"/>
              <a:gd name="connsiteX6" fmla="*/ 1620000 w 1620000"/>
              <a:gd name="connsiteY6" fmla="*/ 1530000 h 153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0000" h="1530000">
                <a:moveTo>
                  <a:pt x="0" y="1530000"/>
                </a:moveTo>
                <a:lnTo>
                  <a:pt x="0" y="1530000"/>
                </a:lnTo>
                <a:lnTo>
                  <a:pt x="0" y="161568"/>
                </a:lnTo>
                <a:cubicBezTo>
                  <a:pt x="0" y="72336"/>
                  <a:pt x="72336" y="0"/>
                  <a:pt x="161568" y="0"/>
                </a:cubicBezTo>
                <a:lnTo>
                  <a:pt x="1458432" y="0"/>
                </a:lnTo>
                <a:cubicBezTo>
                  <a:pt x="1547664" y="0"/>
                  <a:pt x="1620000" y="72336"/>
                  <a:pt x="1620000" y="161568"/>
                </a:cubicBezTo>
                <a:lnTo>
                  <a:pt x="1620000" y="1530000"/>
                </a:lnTo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000" y="2049646"/>
            <a:ext cx="792000" cy="792000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6876256" y="4299942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" b="1892"/>
          <a:stretch/>
        </p:blipFill>
        <p:spPr>
          <a:xfrm>
            <a:off x="5724128" y="4299942"/>
            <a:ext cx="1008112" cy="52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2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74446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-1" y="-1"/>
            <a:ext cx="4571999" cy="3832623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Slide Title"/>
          <p:cNvSpPr txBox="1">
            <a:spLocks/>
          </p:cNvSpPr>
          <p:nvPr/>
        </p:nvSpPr>
        <p:spPr>
          <a:xfrm>
            <a:off x="251520" y="1332234"/>
            <a:ext cx="4104456" cy="1080000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b="1" dirty="0">
                <a:solidFill>
                  <a:schemeClr val="bg1"/>
                </a:solidFill>
              </a:rPr>
              <a:t>Click here to edit title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4" r="3372"/>
          <a:stretch/>
        </p:blipFill>
        <p:spPr>
          <a:xfrm>
            <a:off x="4788025" y="-1"/>
            <a:ext cx="4355976" cy="4201674"/>
          </a:xfrm>
          <a:prstGeom prst="rect">
            <a:avLst/>
          </a:prstGeom>
        </p:spPr>
      </p:pic>
      <p:sp>
        <p:nvSpPr>
          <p:cNvPr id="12" name="Shadow"/>
          <p:cNvSpPr/>
          <p:nvPr/>
        </p:nvSpPr>
        <p:spPr>
          <a:xfrm>
            <a:off x="0" y="3024468"/>
            <a:ext cx="9144000" cy="808154"/>
          </a:xfrm>
          <a:prstGeom prst="rect">
            <a:avLst/>
          </a:pr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Round Same Side Corner Rectangle 22"/>
          <p:cNvSpPr/>
          <p:nvPr/>
        </p:nvSpPr>
        <p:spPr>
          <a:xfrm rot="10800000">
            <a:off x="2772000" y="0"/>
            <a:ext cx="3600000" cy="288000"/>
          </a:xfrm>
          <a:prstGeom prst="round2SameRect">
            <a:avLst>
              <a:gd name="adj1" fmla="val 3512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5324"/>
            <a:ext cx="9144000" cy="1408176"/>
          </a:xfrm>
          <a:prstGeom prst="rect">
            <a:avLst/>
          </a:prstGeom>
        </p:spPr>
      </p:pic>
      <p:sp>
        <p:nvSpPr>
          <p:cNvPr id="11" name="Contact Detail"/>
          <p:cNvSpPr txBox="1"/>
          <p:nvPr/>
        </p:nvSpPr>
        <p:spPr>
          <a:xfrm>
            <a:off x="382639" y="3832622"/>
            <a:ext cx="8720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ZA" sz="1000" b="1" dirty="0">
                <a:solidFill>
                  <a:schemeClr val="bg1"/>
                </a:solidFill>
              </a:rPr>
              <a:t>www.ufs.ac.za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876256" y="4299942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" b="1892"/>
          <a:stretch/>
        </p:blipFill>
        <p:spPr>
          <a:xfrm>
            <a:off x="5724128" y="4299942"/>
            <a:ext cx="1008112" cy="52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4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7444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4" r="3372"/>
          <a:stretch/>
        </p:blipFill>
        <p:spPr>
          <a:xfrm>
            <a:off x="4788025" y="-1"/>
            <a:ext cx="4355976" cy="420167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-1" y="-1"/>
            <a:ext cx="4571999" cy="3832623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Shadow"/>
          <p:cNvSpPr/>
          <p:nvPr/>
        </p:nvSpPr>
        <p:spPr>
          <a:xfrm>
            <a:off x="0" y="3024468"/>
            <a:ext cx="9144000" cy="808154"/>
          </a:xfrm>
          <a:prstGeom prst="rect">
            <a:avLst/>
          </a:pr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Slide Title"/>
          <p:cNvSpPr txBox="1">
            <a:spLocks/>
          </p:cNvSpPr>
          <p:nvPr/>
        </p:nvSpPr>
        <p:spPr>
          <a:xfrm>
            <a:off x="251520" y="1332234"/>
            <a:ext cx="4104456" cy="1080000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b="1" dirty="0">
                <a:solidFill>
                  <a:schemeClr val="bg1"/>
                </a:solidFill>
              </a:rPr>
              <a:t>Click here to edit title</a:t>
            </a:r>
          </a:p>
        </p:txBody>
      </p:sp>
      <p:sp>
        <p:nvSpPr>
          <p:cNvPr id="23" name="Round Same Side Corner Rectangle 22"/>
          <p:cNvSpPr/>
          <p:nvPr/>
        </p:nvSpPr>
        <p:spPr>
          <a:xfrm rot="10800000">
            <a:off x="2772000" y="0"/>
            <a:ext cx="3600000" cy="288000"/>
          </a:xfrm>
          <a:prstGeom prst="round2SameRect">
            <a:avLst>
              <a:gd name="adj1" fmla="val 3512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5324"/>
            <a:ext cx="9144000" cy="1408176"/>
          </a:xfrm>
          <a:prstGeom prst="rect">
            <a:avLst/>
          </a:prstGeom>
        </p:spPr>
      </p:pic>
      <p:sp>
        <p:nvSpPr>
          <p:cNvPr id="12" name="Contact Detail"/>
          <p:cNvSpPr txBox="1"/>
          <p:nvPr/>
        </p:nvSpPr>
        <p:spPr>
          <a:xfrm>
            <a:off x="382639" y="3832622"/>
            <a:ext cx="8720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ZA" sz="1000" b="1" dirty="0">
                <a:solidFill>
                  <a:schemeClr val="bg1"/>
                </a:solidFill>
              </a:rPr>
              <a:t>www.ufs.ac.za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6876256" y="4299942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" b="1892"/>
          <a:stretch/>
        </p:blipFill>
        <p:spPr>
          <a:xfrm>
            <a:off x="5724128" y="4299942"/>
            <a:ext cx="1008112" cy="52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5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74446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4" r="3372"/>
          <a:stretch/>
        </p:blipFill>
        <p:spPr>
          <a:xfrm>
            <a:off x="4788025" y="-1"/>
            <a:ext cx="4355976" cy="420167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-1"/>
            <a:ext cx="4571999" cy="3832623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Shadow"/>
          <p:cNvSpPr/>
          <p:nvPr/>
        </p:nvSpPr>
        <p:spPr>
          <a:xfrm>
            <a:off x="0" y="3024468"/>
            <a:ext cx="9144000" cy="808154"/>
          </a:xfrm>
          <a:prstGeom prst="rect">
            <a:avLst/>
          </a:pr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Slide Title"/>
          <p:cNvSpPr txBox="1">
            <a:spLocks/>
          </p:cNvSpPr>
          <p:nvPr/>
        </p:nvSpPr>
        <p:spPr>
          <a:xfrm>
            <a:off x="251520" y="1332234"/>
            <a:ext cx="4104456" cy="1080000"/>
          </a:xfrm>
          <a:prstGeom prst="rect">
            <a:avLst/>
          </a:prstGeom>
        </p:spPr>
        <p:txBody>
          <a:bodyPr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b="1" dirty="0">
                <a:solidFill>
                  <a:schemeClr val="bg1"/>
                </a:solidFill>
              </a:rPr>
              <a:t>Click here to edit title</a:t>
            </a:r>
          </a:p>
        </p:txBody>
      </p:sp>
      <p:sp>
        <p:nvSpPr>
          <p:cNvPr id="23" name="Round Same Side Corner Rectangle 22"/>
          <p:cNvSpPr/>
          <p:nvPr/>
        </p:nvSpPr>
        <p:spPr>
          <a:xfrm rot="10800000">
            <a:off x="2772000" y="0"/>
            <a:ext cx="3600000" cy="288000"/>
          </a:xfrm>
          <a:prstGeom prst="round2SameRect">
            <a:avLst>
              <a:gd name="adj1" fmla="val 35123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5324"/>
            <a:ext cx="9144000" cy="1408176"/>
          </a:xfrm>
          <a:prstGeom prst="rect">
            <a:avLst/>
          </a:prstGeom>
        </p:spPr>
      </p:pic>
      <p:sp>
        <p:nvSpPr>
          <p:cNvPr id="12" name="Contact Detail"/>
          <p:cNvSpPr txBox="1"/>
          <p:nvPr/>
        </p:nvSpPr>
        <p:spPr>
          <a:xfrm>
            <a:off x="382639" y="3832622"/>
            <a:ext cx="8720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ZA" sz="1000" b="1" dirty="0">
                <a:solidFill>
                  <a:schemeClr val="bg1"/>
                </a:solidFill>
              </a:rPr>
              <a:t>www.ufs.ac.za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876256" y="4299942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0" b="1892"/>
          <a:stretch/>
        </p:blipFill>
        <p:spPr>
          <a:xfrm>
            <a:off x="5724128" y="4299942"/>
            <a:ext cx="1008112" cy="52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5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9163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FS Primary">
      <a:dk1>
        <a:sysClr val="windowText" lastClr="000000"/>
      </a:dk1>
      <a:lt1>
        <a:sysClr val="window" lastClr="FFFFFF"/>
      </a:lt1>
      <a:dk2>
        <a:srgbClr val="7F7F7F"/>
      </a:dk2>
      <a:lt2>
        <a:srgbClr val="FFFFFF"/>
      </a:lt2>
      <a:accent1>
        <a:srgbClr val="0F204B"/>
      </a:accent1>
      <a:accent2>
        <a:srgbClr val="A71930"/>
      </a:accent2>
      <a:accent3>
        <a:srgbClr val="00675A"/>
      </a:accent3>
      <a:accent4>
        <a:srgbClr val="490E6F"/>
      </a:accent4>
      <a:accent5>
        <a:srgbClr val="0039A7"/>
      </a:accent5>
      <a:accent6>
        <a:srgbClr val="EA8400"/>
      </a:accent6>
      <a:hlink>
        <a:srgbClr val="A71930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cation PowerPoint 2023" id="{E1E1B58E-EFC6-C649-9354-7F2FB3D841EC}" vid="{B35DFE4E-8C96-244F-A64A-EB78082BF3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55C5E6CDE09C4EB40A0C0482D2EF3D" ma:contentTypeVersion="89" ma:contentTypeDescription="Create a new document." ma:contentTypeScope="" ma:versionID="85a3f95cd534980ee1a42c14a6fa92c9">
  <xsd:schema xmlns:xsd="http://www.w3.org/2001/XMLSchema" xmlns:xs="http://www.w3.org/2001/XMLSchema" xmlns:p="http://schemas.microsoft.com/office/2006/metadata/properties" xmlns:ns2="2e17b6d9-a30c-4ee1-b521-635a6477c378" xmlns:ns3="c6ec084a-b98f-4399-b421-8b05f7ba3a93" targetNamespace="http://schemas.microsoft.com/office/2006/metadata/properties" ma:root="true" ma:fieldsID="1269e0aa02377ee882d9817f9308a38c" ns2:_="" ns3:_="">
    <xsd:import namespace="2e17b6d9-a30c-4ee1-b521-635a6477c378"/>
    <xsd:import namespace="c6ec084a-b98f-4399-b421-8b05f7ba3a9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ort_x0020_order" minOccurs="0"/>
                <xsd:element ref="ns3:Language" minOccurs="0"/>
                <xsd:element ref="ns3:Tite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2:SharedWithUsers" minOccurs="0"/>
                <xsd:element ref="ns2:SharedWithDetail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17b6d9-a30c-4ee1-b521-635a6477c37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8" nillable="true" ma:displayName="Taxonomy Catch All Column" ma:hidden="true" ma:list="{e105e2bf-d8c5-4182-a752-8d28c4832cec}" ma:internalName="TaxCatchAll" ma:showField="CatchAllData" ma:web="2e17b6d9-a30c-4ee1-b521-635a6477c3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ec084a-b98f-4399-b421-8b05f7ba3a93" elementFormDefault="qualified">
    <xsd:import namespace="http://schemas.microsoft.com/office/2006/documentManagement/types"/>
    <xsd:import namespace="http://schemas.microsoft.com/office/infopath/2007/PartnerControls"/>
    <xsd:element name="Sort_x0020_order" ma:index="11" nillable="true" ma:displayName="Sort Order" ma:internalName="Sort_x0020_order" ma:readOnly="false">
      <xsd:simpleType>
        <xsd:restriction base="dms:Text">
          <xsd:maxLength value="5"/>
        </xsd:restriction>
      </xsd:simpleType>
    </xsd:element>
    <xsd:element name="Language" ma:index="12" nillable="true" ma:displayName="Language" ma:default="Afrikaans" ma:format="Dropdown" ma:internalName="Language" ma:readOnly="false">
      <xsd:simpleType>
        <xsd:restriction base="dms:Choice">
          <xsd:enumeration value="Afrikaans"/>
          <xsd:enumeration value="Bilingual"/>
          <xsd:enumeration value="English"/>
        </xsd:restriction>
      </xsd:simpleType>
    </xsd:element>
    <xsd:element name="Titel" ma:index="13" nillable="true" ma:displayName="Titel" ma:internalName="Titel" ma:readOnly="false">
      <xsd:simpleType>
        <xsd:restriction base="dms:Text">
          <xsd:maxLength value="255"/>
        </xsd:restriction>
      </xsd:simpleType>
    </xsd:element>
    <xsd:element name="MediaServiceMetadata" ma:index="1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2386c9f1-85a7-427c-99b8-c162cb69bd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30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c6ec084a-b98f-4399-b421-8b05f7ba3a93">Afrikaans</Language>
    <lcf76f155ced4ddcb4097134ff3c332f xmlns="c6ec084a-b98f-4399-b421-8b05f7ba3a93">
      <Terms xmlns="http://schemas.microsoft.com/office/infopath/2007/PartnerControls"/>
    </lcf76f155ced4ddcb4097134ff3c332f>
    <Sort_x0020_order xmlns="c6ec084a-b98f-4399-b421-8b05f7ba3a93" xsi:nil="true"/>
    <TaxCatchAll xmlns="2e17b6d9-a30c-4ee1-b521-635a6477c378" xsi:nil="true"/>
    <Titel xmlns="c6ec084a-b98f-4399-b421-8b05f7ba3a93" xsi:nil="true"/>
  </documentManagement>
</p:properties>
</file>

<file path=customXml/itemProps1.xml><?xml version="1.0" encoding="utf-8"?>
<ds:datastoreItem xmlns:ds="http://schemas.openxmlformats.org/officeDocument/2006/customXml" ds:itemID="{A1C9A8EC-23A2-4E0C-BCEC-3ED012196DE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796ED62-6D67-4EBC-BB49-60E07D8EDD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e17b6d9-a30c-4ee1-b521-635a6477c378"/>
    <ds:schemaRef ds:uri="c6ec084a-b98f-4399-b421-8b05f7ba3a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88C3-DBA4-400E-88B9-69DAB514E96D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ADBFDE06-910C-4052-A299-417BDBDBEFA6}">
  <ds:schemaRefs>
    <ds:schemaRef ds:uri="8173d782-bdcf-4fb9-a708-b3f39b7c557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c62a433-dfac-4576-b152-3075c9082616"/>
    <ds:schemaRef ds:uri="http://www.w3.org/XML/1998/namespace"/>
    <ds:schemaRef ds:uri="http://purl.org/dc/dcmitype/"/>
    <ds:schemaRef ds:uri="c6ec084a-b98f-4399-b421-8b05f7ba3a93"/>
    <ds:schemaRef ds:uri="2e17b6d9-a30c-4ee1-b521-635a6477c37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48</Words>
  <Application>Microsoft Macintosh PowerPoint</Application>
  <PresentationFormat>On-screen Show (16:9)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Arno</dc:creator>
  <cp:lastModifiedBy>Moeketsi Mosia</cp:lastModifiedBy>
  <cp:revision>54</cp:revision>
  <dcterms:created xsi:type="dcterms:W3CDTF">2020-01-27T07:13:27Z</dcterms:created>
  <dcterms:modified xsi:type="dcterms:W3CDTF">2025-10-25T18:14:40Z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0x0101004055C5E6CDE09C4EB40A0C0482D2EF3D</vt:lpwstr>
  </property>
</Properties>
</file>