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2E86AB"/>
                </a:solidFill>
              </a:rPr>
              <a:t>test-comprehensive.xlsx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Generated on: 9/20/2025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Company: ReportSonic AI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2E86AB"/>
                </a:solidFill>
              </a:rPr>
              <a:t>Executive Summary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Test with real data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2E86AB"/>
                </a:solidFill>
              </a:rPr>
              <a:t>AI Recommendations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1. Focus on growth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2E86AB"/>
                </a:solidFill>
              </a:rPr>
              <a:t>Statistical Summary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Sales: Count: 100 | Avg: 1250.50 | Min: 100 | Max: 5000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2025-09-20T19:46:29Z</dcterms:created>
  <dcterms:modified xsi:type="dcterms:W3CDTF">2025-09-20T19:46:29Z</dcterms:modified>
</cp:coreProperties>
</file>