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2E86AB"/>
                </a:solidFill>
              </a:rPr>
              <a:t>test-report.xlsx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Generated on: 9/20/2025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Company: ReportSonic AI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Executive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</a:rPr>
              <a:t>This is a test summary for the AI report analysis.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AI Insights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Data shows significant growth trends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Customer satisfaction has improved by 15%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Revenue increased by 25% compared to last quarter</a:t>
            </a:r>
            <a:endParaRPr lang="en-US" sz="1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AI Recommendations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1. Continue current marketing strategy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2. Invest in customer service improvements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3. Consider expanding to new markets</a:t>
            </a:r>
            <a:endParaRPr lang="en-US"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2E86AB"/>
                </a:solidFill>
              </a:rPr>
              <a:t>Statistical 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</a:rPr>
              <a:t>Revenue: Count: 100 | Avg: 1500.50 | Min: 200 | Max: 5000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2025-09-20T18:27:23Z</dcterms:created>
  <dcterms:modified xsi:type="dcterms:W3CDTF">2025-09-20T18:27:23Z</dcterms:modified>
</cp:coreProperties>
</file>