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200" b="1" dirty="0">
                <a:solidFill>
                  <a:srgbClr val="2E86AB"/>
                </a:solidFill>
              </a:rPr>
              <a:t>test-report.xlsx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914400" y="2743200"/>
            <a:ext cx="73152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Generated on: 9/20/2025</a:t>
            </a:r>
            <a:endParaRPr lang="en-US" sz="1800" dirty="0"/>
          </a:p>
        </p:txBody>
      </p:sp>
      <p:sp>
        <p:nvSpPr>
          <p:cNvPr id="4" name="Text 2"/>
          <p:cNvSpPr/>
          <p:nvPr/>
        </p:nvSpPr>
        <p:spPr>
          <a:xfrm>
            <a:off x="914400" y="3657600"/>
            <a:ext cx="73152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Company: ReportSonic AI</a:t>
            </a:r>
            <a:endParaRPr lang="en-US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2E86AB"/>
                </a:solidFill>
              </a:rPr>
              <a:t>Executive Summary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371600"/>
            <a:ext cx="8229600" cy="36576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600" dirty="0">
                <a:solidFill>
                  <a:srgbClr val="000000"/>
                </a:solidFill>
              </a:rPr>
              <a:t>This is a test summary for the AI report analysis.</a:t>
            </a: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2E86AB"/>
                </a:solidFill>
              </a:rPr>
              <a:t>AI Insights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371600"/>
            <a:ext cx="8229600" cy="36576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</a:rPr>
              <a:t>1. Data shows significant growth trends</a:t>
            </a:r>
            <a:endParaRPr 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2E86AB"/>
                </a:solidFill>
              </a:rPr>
              <a:t>AI Recommendations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371600"/>
            <a:ext cx="8229600" cy="36576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</a:rPr>
              <a:t>1. Continue current marketing strategy</a:t>
            </a:r>
            <a:endParaRPr lang="en-US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2E86AB"/>
                </a:solidFill>
              </a:rPr>
              <a:t>Statistical Summary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371600"/>
            <a:ext cx="8229600" cy="36576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</a:rPr>
              <a:t>Revenue: Count: 100 | Avg: 1500.50 | Min: 200 | Max: 5000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2025-09-20T18:51:15Z</dcterms:created>
  <dcterms:modified xsi:type="dcterms:W3CDTF">2025-09-20T18:51:15Z</dcterms:modified>
</cp:coreProperties>
</file>