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86AB"/>
                </a:solidFill>
              </a:rPr>
              <a:t>test.xlsx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Generated on: 9/21/2025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Company: ReportSonic AI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Client: Client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Executive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Test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2025-09-20T23:52:01Z</dcterms:created>
  <dcterms:modified xsi:type="dcterms:W3CDTF">2025-09-20T23:52:01Z</dcterms:modified>
</cp:coreProperties>
</file>