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59" r:id="rId5"/>
    <p:sldId id="260" r:id="rId6"/>
    <p:sldId id="274" r:id="rId7"/>
    <p:sldId id="263" r:id="rId8"/>
    <p:sldId id="270" r:id="rId9"/>
    <p:sldId id="264" r:id="rId10"/>
    <p:sldId id="275" r:id="rId11"/>
    <p:sldId id="262" r:id="rId12"/>
    <p:sldId id="276" r:id="rId13"/>
    <p:sldId id="265" r:id="rId14"/>
    <p:sldId id="277" r:id="rId15"/>
    <p:sldId id="267" r:id="rId16"/>
    <p:sldId id="280" r:id="rId17"/>
    <p:sldId id="281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0FE9F0-DCA8-4E54-9773-0AFAB42A61C9}" v="46" dt="2024-07-12T03:35:47.1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55" autoAdjust="0"/>
    <p:restoredTop sz="94660"/>
  </p:normalViewPr>
  <p:slideViewPr>
    <p:cSldViewPr snapToGrid="0">
      <p:cViewPr>
        <p:scale>
          <a:sx n="75" d="100"/>
          <a:sy n="75" d="100"/>
        </p:scale>
        <p:origin x="117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emen Elmegahed" userId="9ffcf1e375535326" providerId="LiveId" clId="{580FE9F0-DCA8-4E54-9773-0AFAB42A61C9}"/>
    <pc:docChg chg="undo redo custSel addSld delSld modSld sldOrd">
      <pc:chgData name="Moemen Elmegahed" userId="9ffcf1e375535326" providerId="LiveId" clId="{580FE9F0-DCA8-4E54-9773-0AFAB42A61C9}" dt="2024-07-12T03:43:44.252" v="2553" actId="20577"/>
      <pc:docMkLst>
        <pc:docMk/>
      </pc:docMkLst>
      <pc:sldChg chg="addSp delSp modSp new mod setBg addAnim delAnim">
        <pc:chgData name="Moemen Elmegahed" userId="9ffcf1e375535326" providerId="LiveId" clId="{580FE9F0-DCA8-4E54-9773-0AFAB42A61C9}" dt="2024-07-11T23:15:56.522" v="1866" actId="167"/>
        <pc:sldMkLst>
          <pc:docMk/>
          <pc:sldMk cId="163507274" sldId="256"/>
        </pc:sldMkLst>
        <pc:spChg chg="mod">
          <ac:chgData name="Moemen Elmegahed" userId="9ffcf1e375535326" providerId="LiveId" clId="{580FE9F0-DCA8-4E54-9773-0AFAB42A61C9}" dt="2024-07-11T22:50:00.125" v="1334" actId="26606"/>
          <ac:spMkLst>
            <pc:docMk/>
            <pc:sldMk cId="163507274" sldId="256"/>
            <ac:spMk id="2" creationId="{8B53B338-5EBF-014D-F9F1-0CB4B655433A}"/>
          </ac:spMkLst>
        </pc:spChg>
        <pc:spChg chg="del">
          <ac:chgData name="Moemen Elmegahed" userId="9ffcf1e375535326" providerId="LiveId" clId="{580FE9F0-DCA8-4E54-9773-0AFAB42A61C9}" dt="2024-07-11T22:49:41.240" v="1323" actId="478"/>
          <ac:spMkLst>
            <pc:docMk/>
            <pc:sldMk cId="163507274" sldId="256"/>
            <ac:spMk id="3" creationId="{564F5B6C-16EE-EB9E-3D9A-EB84D6961C6F}"/>
          </ac:spMkLst>
        </pc:spChg>
        <pc:spChg chg="add del mod ord">
          <ac:chgData name="Moemen Elmegahed" userId="9ffcf1e375535326" providerId="LiveId" clId="{580FE9F0-DCA8-4E54-9773-0AFAB42A61C9}" dt="2024-07-11T23:15:05.761" v="1861" actId="478"/>
          <ac:spMkLst>
            <pc:docMk/>
            <pc:sldMk cId="163507274" sldId="256"/>
            <ac:spMk id="5" creationId="{B06DA44D-19F5-B01E-1274-0FD1F44A397E}"/>
          </ac:spMkLst>
        </pc:spChg>
        <pc:spChg chg="add mod ord">
          <ac:chgData name="Moemen Elmegahed" userId="9ffcf1e375535326" providerId="LiveId" clId="{580FE9F0-DCA8-4E54-9773-0AFAB42A61C9}" dt="2024-07-11T23:15:56.522" v="1866" actId="167"/>
          <ac:spMkLst>
            <pc:docMk/>
            <pc:sldMk cId="163507274" sldId="256"/>
            <ac:spMk id="6" creationId="{9803A381-F489-C314-0C85-69847D1A1E32}"/>
          </ac:spMkLst>
        </pc:spChg>
        <pc:spChg chg="add del">
          <ac:chgData name="Moemen Elmegahed" userId="9ffcf1e375535326" providerId="LiveId" clId="{580FE9F0-DCA8-4E54-9773-0AFAB42A61C9}" dt="2024-07-11T22:50:00.125" v="1334" actId="26606"/>
          <ac:spMkLst>
            <pc:docMk/>
            <pc:sldMk cId="163507274" sldId="256"/>
            <ac:spMk id="8" creationId="{5625EBD2-B0F5-41AE-B3A7-8EC46826420A}"/>
          </ac:spMkLst>
        </pc:spChg>
        <pc:picChg chg="add del">
          <ac:chgData name="Moemen Elmegahed" userId="9ffcf1e375535326" providerId="LiveId" clId="{580FE9F0-DCA8-4E54-9773-0AFAB42A61C9}" dt="2024-07-11T22:50:00.125" v="1334" actId="26606"/>
          <ac:picMkLst>
            <pc:docMk/>
            <pc:sldMk cId="163507274" sldId="256"/>
            <ac:picMk id="4" creationId="{3BB5FAF7-D4DD-1CE3-E20B-2E8E23FBAC8B}"/>
          </ac:picMkLst>
        </pc:picChg>
      </pc:sldChg>
      <pc:sldChg chg="addSp delSp modSp new mod setBg">
        <pc:chgData name="Moemen Elmegahed" userId="9ffcf1e375535326" providerId="LiveId" clId="{580FE9F0-DCA8-4E54-9773-0AFAB42A61C9}" dt="2024-07-11T22:59:42.681" v="1499" actId="1076"/>
        <pc:sldMkLst>
          <pc:docMk/>
          <pc:sldMk cId="3367131846" sldId="257"/>
        </pc:sldMkLst>
        <pc:spChg chg="mod">
          <ac:chgData name="Moemen Elmegahed" userId="9ffcf1e375535326" providerId="LiveId" clId="{580FE9F0-DCA8-4E54-9773-0AFAB42A61C9}" dt="2024-07-11T22:53:52.589" v="1441" actId="1076"/>
          <ac:spMkLst>
            <pc:docMk/>
            <pc:sldMk cId="3367131846" sldId="257"/>
            <ac:spMk id="2" creationId="{A7BF9A57-346E-7F0D-D5F7-DE1682174776}"/>
          </ac:spMkLst>
        </pc:spChg>
        <pc:spChg chg="mod">
          <ac:chgData name="Moemen Elmegahed" userId="9ffcf1e375535326" providerId="LiveId" clId="{580FE9F0-DCA8-4E54-9773-0AFAB42A61C9}" dt="2024-07-11T22:57:41.943" v="1482" actId="1076"/>
          <ac:spMkLst>
            <pc:docMk/>
            <pc:sldMk cId="3367131846" sldId="257"/>
            <ac:spMk id="3" creationId="{B68E131B-2D71-D16A-7523-69B7F11D8581}"/>
          </ac:spMkLst>
        </pc:spChg>
        <pc:spChg chg="add del mod ord">
          <ac:chgData name="Moemen Elmegahed" userId="9ffcf1e375535326" providerId="LiveId" clId="{580FE9F0-DCA8-4E54-9773-0AFAB42A61C9}" dt="2024-07-11T22:56:46.060" v="1460" actId="478"/>
          <ac:spMkLst>
            <pc:docMk/>
            <pc:sldMk cId="3367131846" sldId="257"/>
            <ac:spMk id="4" creationId="{621F616E-E185-D749-DC94-21BE6B721639}"/>
          </ac:spMkLst>
        </pc:spChg>
        <pc:spChg chg="add del mod">
          <ac:chgData name="Moemen Elmegahed" userId="9ffcf1e375535326" providerId="LiveId" clId="{580FE9F0-DCA8-4E54-9773-0AFAB42A61C9}" dt="2024-07-11T22:55:03.201" v="1450" actId="478"/>
          <ac:spMkLst>
            <pc:docMk/>
            <pc:sldMk cId="3367131846" sldId="257"/>
            <ac:spMk id="5" creationId="{B72CED09-A0BC-C60B-A707-97FBA4A97EAB}"/>
          </ac:spMkLst>
        </pc:spChg>
        <pc:spChg chg="add del">
          <ac:chgData name="Moemen Elmegahed" userId="9ffcf1e375535326" providerId="LiveId" clId="{580FE9F0-DCA8-4E54-9773-0AFAB42A61C9}" dt="2024-07-11T22:52:53.259" v="1434" actId="26606"/>
          <ac:spMkLst>
            <pc:docMk/>
            <pc:sldMk cId="3367131846" sldId="257"/>
            <ac:spMk id="8" creationId="{70DFC902-7D23-471A-B557-B6B6917D7A0D}"/>
          </ac:spMkLst>
        </pc:spChg>
        <pc:spChg chg="add mod">
          <ac:chgData name="Moemen Elmegahed" userId="9ffcf1e375535326" providerId="LiveId" clId="{580FE9F0-DCA8-4E54-9773-0AFAB42A61C9}" dt="2024-07-11T22:59:32.262" v="1496" actId="1076"/>
          <ac:spMkLst>
            <pc:docMk/>
            <pc:sldMk cId="3367131846" sldId="257"/>
            <ac:spMk id="9" creationId="{BF55424D-900F-8E8D-25E6-7008085C1E17}"/>
          </ac:spMkLst>
        </pc:spChg>
        <pc:spChg chg="add del">
          <ac:chgData name="Moemen Elmegahed" userId="9ffcf1e375535326" providerId="LiveId" clId="{580FE9F0-DCA8-4E54-9773-0AFAB42A61C9}" dt="2024-07-11T22:52:53.259" v="1434" actId="26606"/>
          <ac:spMkLst>
            <pc:docMk/>
            <pc:sldMk cId="3367131846" sldId="257"/>
            <ac:spMk id="10" creationId="{A55D5633-D557-4DCA-982C-FF36EB7A1C00}"/>
          </ac:spMkLst>
        </pc:spChg>
        <pc:spChg chg="add del">
          <ac:chgData name="Moemen Elmegahed" userId="9ffcf1e375535326" providerId="LiveId" clId="{580FE9F0-DCA8-4E54-9773-0AFAB42A61C9}" dt="2024-07-11T22:52:53.259" v="1434" actId="26606"/>
          <ac:spMkLst>
            <pc:docMk/>
            <pc:sldMk cId="3367131846" sldId="257"/>
            <ac:spMk id="12" creationId="{450D3AD2-FA80-415F-A9CE-54D884561CD7}"/>
          </ac:spMkLst>
        </pc:spChg>
        <pc:picChg chg="add del mod">
          <ac:chgData name="Moemen Elmegahed" userId="9ffcf1e375535326" providerId="LiveId" clId="{580FE9F0-DCA8-4E54-9773-0AFAB42A61C9}" dt="2024-07-11T22:56:17.484" v="1457" actId="478"/>
          <ac:picMkLst>
            <pc:docMk/>
            <pc:sldMk cId="3367131846" sldId="257"/>
            <ac:picMk id="7" creationId="{8346D3B5-7EED-BDBB-1953-A70DD93BC1E1}"/>
          </ac:picMkLst>
        </pc:picChg>
        <pc:picChg chg="add mod">
          <ac:chgData name="Moemen Elmegahed" userId="9ffcf1e375535326" providerId="LiveId" clId="{580FE9F0-DCA8-4E54-9773-0AFAB42A61C9}" dt="2024-07-11T22:59:42.681" v="1499" actId="1076"/>
          <ac:picMkLst>
            <pc:docMk/>
            <pc:sldMk cId="3367131846" sldId="257"/>
            <ac:picMk id="13" creationId="{5A6D2E73-5CB2-42CE-B671-A88CC2935803}"/>
          </ac:picMkLst>
        </pc:picChg>
      </pc:sldChg>
      <pc:sldChg chg="modSp add del mod">
        <pc:chgData name="Moemen Elmegahed" userId="9ffcf1e375535326" providerId="LiveId" clId="{580FE9F0-DCA8-4E54-9773-0AFAB42A61C9}" dt="2024-07-11T22:59:54.429" v="1500" actId="47"/>
        <pc:sldMkLst>
          <pc:docMk/>
          <pc:sldMk cId="927849177" sldId="258"/>
        </pc:sldMkLst>
        <pc:spChg chg="mod">
          <ac:chgData name="Moemen Elmegahed" userId="9ffcf1e375535326" providerId="LiveId" clId="{580FE9F0-DCA8-4E54-9773-0AFAB42A61C9}" dt="2024-07-11T22:57:17.108" v="1475" actId="20577"/>
          <ac:spMkLst>
            <pc:docMk/>
            <pc:sldMk cId="927849177" sldId="258"/>
            <ac:spMk id="2" creationId="{A7BF9A57-346E-7F0D-D5F7-DE1682174776}"/>
          </ac:spMkLst>
        </pc:spChg>
        <pc:spChg chg="mod">
          <ac:chgData name="Moemen Elmegahed" userId="9ffcf1e375535326" providerId="LiveId" clId="{580FE9F0-DCA8-4E54-9773-0AFAB42A61C9}" dt="2024-07-11T22:57:21.368" v="1476" actId="14100"/>
          <ac:spMkLst>
            <pc:docMk/>
            <pc:sldMk cId="927849177" sldId="258"/>
            <ac:spMk id="3" creationId="{B68E131B-2D71-D16A-7523-69B7F11D8581}"/>
          </ac:spMkLst>
        </pc:spChg>
      </pc:sldChg>
      <pc:sldChg chg="addSp delSp modSp add mod">
        <pc:chgData name="Moemen Elmegahed" userId="9ffcf1e375535326" providerId="LiveId" clId="{580FE9F0-DCA8-4E54-9773-0AFAB42A61C9}" dt="2024-07-12T03:35:55.730" v="2477" actId="1076"/>
        <pc:sldMkLst>
          <pc:docMk/>
          <pc:sldMk cId="743377647" sldId="259"/>
        </pc:sldMkLst>
        <pc:spChg chg="mod">
          <ac:chgData name="Moemen Elmegahed" userId="9ffcf1e375535326" providerId="LiveId" clId="{580FE9F0-DCA8-4E54-9773-0AFAB42A61C9}" dt="2024-07-12T03:35:55.730" v="2477" actId="1076"/>
          <ac:spMkLst>
            <pc:docMk/>
            <pc:sldMk cId="743377647" sldId="259"/>
            <ac:spMk id="2" creationId="{A7BF9A57-346E-7F0D-D5F7-DE1682174776}"/>
          </ac:spMkLst>
        </pc:spChg>
        <pc:spChg chg="del">
          <ac:chgData name="Moemen Elmegahed" userId="9ffcf1e375535326" providerId="LiveId" clId="{580FE9F0-DCA8-4E54-9773-0AFAB42A61C9}" dt="2024-07-12T00:56:36.117" v="1867" actId="478"/>
          <ac:spMkLst>
            <pc:docMk/>
            <pc:sldMk cId="743377647" sldId="259"/>
            <ac:spMk id="3" creationId="{B68E131B-2D71-D16A-7523-69B7F11D8581}"/>
          </ac:spMkLst>
        </pc:spChg>
        <pc:spChg chg="add mod">
          <ac:chgData name="Moemen Elmegahed" userId="9ffcf1e375535326" providerId="LiveId" clId="{580FE9F0-DCA8-4E54-9773-0AFAB42A61C9}" dt="2024-07-12T03:35:35.423" v="2474" actId="14100"/>
          <ac:spMkLst>
            <pc:docMk/>
            <pc:sldMk cId="743377647" sldId="259"/>
            <ac:spMk id="7" creationId="{F077EBBE-6351-E81F-1922-D3E39DAC810E}"/>
          </ac:spMkLst>
        </pc:spChg>
        <pc:spChg chg="add mod ord">
          <ac:chgData name="Moemen Elmegahed" userId="9ffcf1e375535326" providerId="LiveId" clId="{580FE9F0-DCA8-4E54-9773-0AFAB42A61C9}" dt="2024-07-12T03:35:50.347" v="2476" actId="167"/>
          <ac:spMkLst>
            <pc:docMk/>
            <pc:sldMk cId="743377647" sldId="259"/>
            <ac:spMk id="8" creationId="{9A3EDCA3-B83D-05DB-7E49-FF40DDDB931B}"/>
          </ac:spMkLst>
        </pc:spChg>
        <pc:picChg chg="add mod">
          <ac:chgData name="Moemen Elmegahed" userId="9ffcf1e375535326" providerId="LiveId" clId="{580FE9F0-DCA8-4E54-9773-0AFAB42A61C9}" dt="2024-07-12T03:35:23.612" v="2471" actId="1076"/>
          <ac:picMkLst>
            <pc:docMk/>
            <pc:sldMk cId="743377647" sldId="259"/>
            <ac:picMk id="5" creationId="{85D80608-2298-DFA5-9292-C4BC19E88907}"/>
          </ac:picMkLst>
        </pc:picChg>
      </pc:sldChg>
      <pc:sldChg chg="addSp delSp modSp add mod setBg">
        <pc:chgData name="Moemen Elmegahed" userId="9ffcf1e375535326" providerId="LiveId" clId="{580FE9F0-DCA8-4E54-9773-0AFAB42A61C9}" dt="2024-07-12T02:51:57.274" v="2345" actId="207"/>
        <pc:sldMkLst>
          <pc:docMk/>
          <pc:sldMk cId="204466875" sldId="260"/>
        </pc:sldMkLst>
        <pc:spChg chg="mod">
          <ac:chgData name="Moemen Elmegahed" userId="9ffcf1e375535326" providerId="LiveId" clId="{580FE9F0-DCA8-4E54-9773-0AFAB42A61C9}" dt="2024-07-11T23:07:13.713" v="1771" actId="1076"/>
          <ac:spMkLst>
            <pc:docMk/>
            <pc:sldMk cId="204466875" sldId="260"/>
            <ac:spMk id="2" creationId="{A7BF9A57-346E-7F0D-D5F7-DE1682174776}"/>
          </ac:spMkLst>
        </pc:spChg>
        <pc:spChg chg="del">
          <ac:chgData name="Moemen Elmegahed" userId="9ffcf1e375535326" providerId="LiveId" clId="{580FE9F0-DCA8-4E54-9773-0AFAB42A61C9}" dt="2024-07-11T14:51:35.762" v="478" actId="22"/>
          <ac:spMkLst>
            <pc:docMk/>
            <pc:sldMk cId="204466875" sldId="260"/>
            <ac:spMk id="3" creationId="{B68E131B-2D71-D16A-7523-69B7F11D8581}"/>
          </ac:spMkLst>
        </pc:spChg>
        <pc:spChg chg="add mod">
          <ac:chgData name="Moemen Elmegahed" userId="9ffcf1e375535326" providerId="LiveId" clId="{580FE9F0-DCA8-4E54-9773-0AFAB42A61C9}" dt="2024-07-12T02:51:57.274" v="2345" actId="207"/>
          <ac:spMkLst>
            <pc:docMk/>
            <pc:sldMk cId="204466875" sldId="260"/>
            <ac:spMk id="6" creationId="{9E1EEE5D-A25D-FB74-A36E-6C7A07E61E17}"/>
          </ac:spMkLst>
        </pc:spChg>
        <pc:spChg chg="add mod ord">
          <ac:chgData name="Moemen Elmegahed" userId="9ffcf1e375535326" providerId="LiveId" clId="{580FE9F0-DCA8-4E54-9773-0AFAB42A61C9}" dt="2024-07-11T17:01:25.011" v="852" actId="2085"/>
          <ac:spMkLst>
            <pc:docMk/>
            <pc:sldMk cId="204466875" sldId="260"/>
            <ac:spMk id="7" creationId="{52446D50-7EAC-5BB1-8073-F38724E1CF9A}"/>
          </ac:spMkLst>
        </pc:spChg>
        <pc:spChg chg="add del">
          <ac:chgData name="Moemen Elmegahed" userId="9ffcf1e375535326" providerId="LiveId" clId="{580FE9F0-DCA8-4E54-9773-0AFAB42A61C9}" dt="2024-07-11T16:49:04.436" v="796" actId="26606"/>
          <ac:spMkLst>
            <pc:docMk/>
            <pc:sldMk cId="204466875" sldId="260"/>
            <ac:spMk id="11" creationId="{2C9A9DA9-7DC8-488B-A882-123947B0F3D9}"/>
          </ac:spMkLst>
        </pc:spChg>
        <pc:spChg chg="add del">
          <ac:chgData name="Moemen Elmegahed" userId="9ffcf1e375535326" providerId="LiveId" clId="{580FE9F0-DCA8-4E54-9773-0AFAB42A61C9}" dt="2024-07-11T16:49:04.436" v="796" actId="26606"/>
          <ac:spMkLst>
            <pc:docMk/>
            <pc:sldMk cId="204466875" sldId="260"/>
            <ac:spMk id="13" creationId="{57F6BDD4-E066-4008-8011-6CC31AEB4556}"/>
          </ac:spMkLst>
        </pc:spChg>
        <pc:spChg chg="add del">
          <ac:chgData name="Moemen Elmegahed" userId="9ffcf1e375535326" providerId="LiveId" clId="{580FE9F0-DCA8-4E54-9773-0AFAB42A61C9}" dt="2024-07-11T16:49:04.436" v="796" actId="26606"/>
          <ac:spMkLst>
            <pc:docMk/>
            <pc:sldMk cId="204466875" sldId="260"/>
            <ac:spMk id="15" creationId="{2711A8FB-68FC-45FC-B01E-38F809E2D439}"/>
          </ac:spMkLst>
        </pc:spChg>
        <pc:spChg chg="add del">
          <ac:chgData name="Moemen Elmegahed" userId="9ffcf1e375535326" providerId="LiveId" clId="{580FE9F0-DCA8-4E54-9773-0AFAB42A61C9}" dt="2024-07-11T16:49:04.436" v="796" actId="26606"/>
          <ac:spMkLst>
            <pc:docMk/>
            <pc:sldMk cId="204466875" sldId="260"/>
            <ac:spMk id="17" creationId="{2A865FE3-5FC9-4049-87CF-30019C46C0F5}"/>
          </ac:spMkLst>
        </pc:spChg>
        <pc:spChg chg="add del">
          <ac:chgData name="Moemen Elmegahed" userId="9ffcf1e375535326" providerId="LiveId" clId="{580FE9F0-DCA8-4E54-9773-0AFAB42A61C9}" dt="2024-07-11T16:49:35.603" v="802" actId="26606"/>
          <ac:spMkLst>
            <pc:docMk/>
            <pc:sldMk cId="204466875" sldId="260"/>
            <ac:spMk id="19" creationId="{131BAD53-4E89-4F62-BBB7-26359763ED39}"/>
          </ac:spMkLst>
        </pc:spChg>
        <pc:spChg chg="add del">
          <ac:chgData name="Moemen Elmegahed" userId="9ffcf1e375535326" providerId="LiveId" clId="{580FE9F0-DCA8-4E54-9773-0AFAB42A61C9}" dt="2024-07-11T16:49:35.603" v="802" actId="26606"/>
          <ac:spMkLst>
            <pc:docMk/>
            <pc:sldMk cId="204466875" sldId="260"/>
            <ac:spMk id="20" creationId="{62756DA2-40EB-4C6F-B962-5822FFB54FB6}"/>
          </ac:spMkLst>
        </pc:spChg>
        <pc:picChg chg="add mod ord">
          <ac:chgData name="Moemen Elmegahed" userId="9ffcf1e375535326" providerId="LiveId" clId="{580FE9F0-DCA8-4E54-9773-0AFAB42A61C9}" dt="2024-07-11T23:07:08.345" v="1770" actId="1076"/>
          <ac:picMkLst>
            <pc:docMk/>
            <pc:sldMk cId="204466875" sldId="260"/>
            <ac:picMk id="5" creationId="{E7B026AC-A732-B1DA-5622-C2B82CAAE3D3}"/>
          </ac:picMkLst>
        </pc:picChg>
      </pc:sldChg>
      <pc:sldChg chg="modSp add del mod">
        <pc:chgData name="Moemen Elmegahed" userId="9ffcf1e375535326" providerId="LiveId" clId="{580FE9F0-DCA8-4E54-9773-0AFAB42A61C9}" dt="2024-07-11T14:53:02.644" v="479" actId="47"/>
        <pc:sldMkLst>
          <pc:docMk/>
          <pc:sldMk cId="4025981025" sldId="261"/>
        </pc:sldMkLst>
        <pc:spChg chg="mod">
          <ac:chgData name="Moemen Elmegahed" userId="9ffcf1e375535326" providerId="LiveId" clId="{580FE9F0-DCA8-4E54-9773-0AFAB42A61C9}" dt="2024-07-11T13:45:47.501" v="457" actId="20577"/>
          <ac:spMkLst>
            <pc:docMk/>
            <pc:sldMk cId="4025981025" sldId="261"/>
            <ac:spMk id="2" creationId="{A7BF9A57-346E-7F0D-D5F7-DE1682174776}"/>
          </ac:spMkLst>
        </pc:spChg>
      </pc:sldChg>
      <pc:sldChg chg="addSp delSp modSp add mod">
        <pc:chgData name="Moemen Elmegahed" userId="9ffcf1e375535326" providerId="LiveId" clId="{580FE9F0-DCA8-4E54-9773-0AFAB42A61C9}" dt="2024-07-12T02:48:41.119" v="2339" actId="207"/>
        <pc:sldMkLst>
          <pc:docMk/>
          <pc:sldMk cId="1719568030" sldId="262"/>
        </pc:sldMkLst>
        <pc:spChg chg="mod">
          <ac:chgData name="Moemen Elmegahed" userId="9ffcf1e375535326" providerId="LiveId" clId="{580FE9F0-DCA8-4E54-9773-0AFAB42A61C9}" dt="2024-07-11T23:12:14.753" v="1844" actId="1076"/>
          <ac:spMkLst>
            <pc:docMk/>
            <pc:sldMk cId="1719568030" sldId="262"/>
            <ac:spMk id="2" creationId="{A7BF9A57-346E-7F0D-D5F7-DE1682174776}"/>
          </ac:spMkLst>
        </pc:spChg>
        <pc:spChg chg="del">
          <ac:chgData name="Moemen Elmegahed" userId="9ffcf1e375535326" providerId="LiveId" clId="{580FE9F0-DCA8-4E54-9773-0AFAB42A61C9}" dt="2024-07-11T15:05:14.509" v="486" actId="478"/>
          <ac:spMkLst>
            <pc:docMk/>
            <pc:sldMk cId="1719568030" sldId="262"/>
            <ac:spMk id="3" creationId="{B68E131B-2D71-D16A-7523-69B7F11D8581}"/>
          </ac:spMkLst>
        </pc:spChg>
        <pc:spChg chg="add mod">
          <ac:chgData name="Moemen Elmegahed" userId="9ffcf1e375535326" providerId="LiveId" clId="{580FE9F0-DCA8-4E54-9773-0AFAB42A61C9}" dt="2024-07-11T17:02:24.988" v="855"/>
          <ac:spMkLst>
            <pc:docMk/>
            <pc:sldMk cId="1719568030" sldId="262"/>
            <ac:spMk id="6" creationId="{556FBF56-09B1-9A32-8C1E-5F338CA47FCE}"/>
          </ac:spMkLst>
        </pc:spChg>
        <pc:spChg chg="add del mod">
          <ac:chgData name="Moemen Elmegahed" userId="9ffcf1e375535326" providerId="LiveId" clId="{580FE9F0-DCA8-4E54-9773-0AFAB42A61C9}" dt="2024-07-12T01:27:30.203" v="2162" actId="478"/>
          <ac:spMkLst>
            <pc:docMk/>
            <pc:sldMk cId="1719568030" sldId="262"/>
            <ac:spMk id="7" creationId="{C1ACE042-3770-B516-36E2-0CFC5A50AA43}"/>
          </ac:spMkLst>
        </pc:spChg>
        <pc:spChg chg="add mod">
          <ac:chgData name="Moemen Elmegahed" userId="9ffcf1e375535326" providerId="LiveId" clId="{580FE9F0-DCA8-4E54-9773-0AFAB42A61C9}" dt="2024-07-12T02:48:41.119" v="2339" actId="207"/>
          <ac:spMkLst>
            <pc:docMk/>
            <pc:sldMk cId="1719568030" sldId="262"/>
            <ac:spMk id="8" creationId="{99F63655-02DF-73DA-CC2A-25AD46E523B1}"/>
          </ac:spMkLst>
        </pc:spChg>
        <pc:picChg chg="add mod">
          <ac:chgData name="Moemen Elmegahed" userId="9ffcf1e375535326" providerId="LiveId" clId="{580FE9F0-DCA8-4E54-9773-0AFAB42A61C9}" dt="2024-07-11T23:12:05.103" v="1842" actId="1076"/>
          <ac:picMkLst>
            <pc:docMk/>
            <pc:sldMk cId="1719568030" sldId="262"/>
            <ac:picMk id="5" creationId="{B8ECC897-B840-BEC3-6DBB-480592CF54BD}"/>
          </ac:picMkLst>
        </pc:picChg>
      </pc:sldChg>
      <pc:sldChg chg="addSp delSp modSp add mod ord">
        <pc:chgData name="Moemen Elmegahed" userId="9ffcf1e375535326" providerId="LiveId" clId="{580FE9F0-DCA8-4E54-9773-0AFAB42A61C9}" dt="2024-07-12T02:49:46.295" v="2343" actId="207"/>
        <pc:sldMkLst>
          <pc:docMk/>
          <pc:sldMk cId="637163262" sldId="263"/>
        </pc:sldMkLst>
        <pc:spChg chg="mod">
          <ac:chgData name="Moemen Elmegahed" userId="9ffcf1e375535326" providerId="LiveId" clId="{580FE9F0-DCA8-4E54-9773-0AFAB42A61C9}" dt="2024-07-12T00:59:14.399" v="1880" actId="1076"/>
          <ac:spMkLst>
            <pc:docMk/>
            <pc:sldMk cId="637163262" sldId="263"/>
            <ac:spMk id="2" creationId="{A7BF9A57-346E-7F0D-D5F7-DE1682174776}"/>
          </ac:spMkLst>
        </pc:spChg>
        <pc:spChg chg="del">
          <ac:chgData name="Moemen Elmegahed" userId="9ffcf1e375535326" providerId="LiveId" clId="{580FE9F0-DCA8-4E54-9773-0AFAB42A61C9}" dt="2024-07-11T14:55:13.549" v="483" actId="478"/>
          <ac:spMkLst>
            <pc:docMk/>
            <pc:sldMk cId="637163262" sldId="263"/>
            <ac:spMk id="3" creationId="{B68E131B-2D71-D16A-7523-69B7F11D8581}"/>
          </ac:spMkLst>
        </pc:spChg>
        <pc:spChg chg="add mod">
          <ac:chgData name="Moemen Elmegahed" userId="9ffcf1e375535326" providerId="LiveId" clId="{580FE9F0-DCA8-4E54-9773-0AFAB42A61C9}" dt="2024-07-11T17:02:19.964" v="853"/>
          <ac:spMkLst>
            <pc:docMk/>
            <pc:sldMk cId="637163262" sldId="263"/>
            <ac:spMk id="6" creationId="{45A250AA-8A7D-C62C-95DC-9A3F1E4D355A}"/>
          </ac:spMkLst>
        </pc:spChg>
        <pc:spChg chg="add del mod">
          <ac:chgData name="Moemen Elmegahed" userId="9ffcf1e375535326" providerId="LiveId" clId="{580FE9F0-DCA8-4E54-9773-0AFAB42A61C9}" dt="2024-07-12T01:15:22.018" v="1981" actId="478"/>
          <ac:spMkLst>
            <pc:docMk/>
            <pc:sldMk cId="637163262" sldId="263"/>
            <ac:spMk id="7" creationId="{EF5C016E-98C3-4E94-E8F9-102FA63F8319}"/>
          </ac:spMkLst>
        </pc:spChg>
        <pc:spChg chg="add mod">
          <ac:chgData name="Moemen Elmegahed" userId="9ffcf1e375535326" providerId="LiveId" clId="{580FE9F0-DCA8-4E54-9773-0AFAB42A61C9}" dt="2024-07-12T02:49:46.295" v="2343" actId="207"/>
          <ac:spMkLst>
            <pc:docMk/>
            <pc:sldMk cId="637163262" sldId="263"/>
            <ac:spMk id="8" creationId="{29CDDE31-FC27-2824-CEAE-AC8C062534A3}"/>
          </ac:spMkLst>
        </pc:spChg>
        <pc:picChg chg="add mod">
          <ac:chgData name="Moemen Elmegahed" userId="9ffcf1e375535326" providerId="LiveId" clId="{580FE9F0-DCA8-4E54-9773-0AFAB42A61C9}" dt="2024-07-12T00:59:19.722" v="1882" actId="14100"/>
          <ac:picMkLst>
            <pc:docMk/>
            <pc:sldMk cId="637163262" sldId="263"/>
            <ac:picMk id="5" creationId="{EB989BD4-0671-BAEB-5E4D-EBCCB2DDF9A3}"/>
          </ac:picMkLst>
        </pc:picChg>
      </pc:sldChg>
      <pc:sldChg chg="addSp delSp modSp add mod ord">
        <pc:chgData name="Moemen Elmegahed" userId="9ffcf1e375535326" providerId="LiveId" clId="{580FE9F0-DCA8-4E54-9773-0AFAB42A61C9}" dt="2024-07-12T02:49:11.250" v="2341" actId="207"/>
        <pc:sldMkLst>
          <pc:docMk/>
          <pc:sldMk cId="19982582" sldId="264"/>
        </pc:sldMkLst>
        <pc:spChg chg="mod">
          <ac:chgData name="Moemen Elmegahed" userId="9ffcf1e375535326" providerId="LiveId" clId="{580FE9F0-DCA8-4E54-9773-0AFAB42A61C9}" dt="2024-07-11T13:46:15.056" v="472" actId="20577"/>
          <ac:spMkLst>
            <pc:docMk/>
            <pc:sldMk cId="19982582" sldId="264"/>
            <ac:spMk id="2" creationId="{A7BF9A57-346E-7F0D-D5F7-DE1682174776}"/>
          </ac:spMkLst>
        </pc:spChg>
        <pc:spChg chg="del">
          <ac:chgData name="Moemen Elmegahed" userId="9ffcf1e375535326" providerId="LiveId" clId="{580FE9F0-DCA8-4E54-9773-0AFAB42A61C9}" dt="2024-07-11T14:53:07.668" v="480" actId="478"/>
          <ac:spMkLst>
            <pc:docMk/>
            <pc:sldMk cId="19982582" sldId="264"/>
            <ac:spMk id="3" creationId="{B68E131B-2D71-D16A-7523-69B7F11D8581}"/>
          </ac:spMkLst>
        </pc:spChg>
        <pc:spChg chg="add mod">
          <ac:chgData name="Moemen Elmegahed" userId="9ffcf1e375535326" providerId="LiveId" clId="{580FE9F0-DCA8-4E54-9773-0AFAB42A61C9}" dt="2024-07-11T17:02:22.819" v="854"/>
          <ac:spMkLst>
            <pc:docMk/>
            <pc:sldMk cId="19982582" sldId="264"/>
            <ac:spMk id="6" creationId="{9B569AC9-5AE5-85D5-007A-D85B178B86A6}"/>
          </ac:spMkLst>
        </pc:spChg>
        <pc:spChg chg="add del mod">
          <ac:chgData name="Moemen Elmegahed" userId="9ffcf1e375535326" providerId="LiveId" clId="{580FE9F0-DCA8-4E54-9773-0AFAB42A61C9}" dt="2024-07-12T01:21:16.658" v="2058" actId="478"/>
          <ac:spMkLst>
            <pc:docMk/>
            <pc:sldMk cId="19982582" sldId="264"/>
            <ac:spMk id="7" creationId="{A9961319-89B9-58C6-354A-42CC279572ED}"/>
          </ac:spMkLst>
        </pc:spChg>
        <pc:spChg chg="add mod">
          <ac:chgData name="Moemen Elmegahed" userId="9ffcf1e375535326" providerId="LiveId" clId="{580FE9F0-DCA8-4E54-9773-0AFAB42A61C9}" dt="2024-07-12T02:49:11.250" v="2341" actId="207"/>
          <ac:spMkLst>
            <pc:docMk/>
            <pc:sldMk cId="19982582" sldId="264"/>
            <ac:spMk id="8" creationId="{5A1E3C41-5D43-DF18-D61D-D9CFB18DD1A0}"/>
          </ac:spMkLst>
        </pc:spChg>
        <pc:picChg chg="add mod">
          <ac:chgData name="Moemen Elmegahed" userId="9ffcf1e375535326" providerId="LiveId" clId="{580FE9F0-DCA8-4E54-9773-0AFAB42A61C9}" dt="2024-07-12T00:57:19.008" v="1873" actId="1076"/>
          <ac:picMkLst>
            <pc:docMk/>
            <pc:sldMk cId="19982582" sldId="264"/>
            <ac:picMk id="5" creationId="{B418DA47-0804-9752-8A46-173C6B57EC99}"/>
          </ac:picMkLst>
        </pc:picChg>
      </pc:sldChg>
      <pc:sldChg chg="addSp delSp modSp add mod">
        <pc:chgData name="Moemen Elmegahed" userId="9ffcf1e375535326" providerId="LiveId" clId="{580FE9F0-DCA8-4E54-9773-0AFAB42A61C9}" dt="2024-07-12T02:48:07.420" v="2337" actId="207"/>
        <pc:sldMkLst>
          <pc:docMk/>
          <pc:sldMk cId="4059900878" sldId="265"/>
        </pc:sldMkLst>
        <pc:spChg chg="mod">
          <ac:chgData name="Moemen Elmegahed" userId="9ffcf1e375535326" providerId="LiveId" clId="{580FE9F0-DCA8-4E54-9773-0AFAB42A61C9}" dt="2024-07-11T23:11:50.705" v="1838" actId="1076"/>
          <ac:spMkLst>
            <pc:docMk/>
            <pc:sldMk cId="4059900878" sldId="265"/>
            <ac:spMk id="2" creationId="{A7BF9A57-346E-7F0D-D5F7-DE1682174776}"/>
          </ac:spMkLst>
        </pc:spChg>
        <pc:spChg chg="del">
          <ac:chgData name="Moemen Elmegahed" userId="9ffcf1e375535326" providerId="LiveId" clId="{580FE9F0-DCA8-4E54-9773-0AFAB42A61C9}" dt="2024-07-11T15:05:56.091" v="493" actId="478"/>
          <ac:spMkLst>
            <pc:docMk/>
            <pc:sldMk cId="4059900878" sldId="265"/>
            <ac:spMk id="3" creationId="{B68E131B-2D71-D16A-7523-69B7F11D8581}"/>
          </ac:spMkLst>
        </pc:spChg>
        <pc:spChg chg="add mod">
          <ac:chgData name="Moemen Elmegahed" userId="9ffcf1e375535326" providerId="LiveId" clId="{580FE9F0-DCA8-4E54-9773-0AFAB42A61C9}" dt="2024-07-11T17:02:27.417" v="856"/>
          <ac:spMkLst>
            <pc:docMk/>
            <pc:sldMk cId="4059900878" sldId="265"/>
            <ac:spMk id="6" creationId="{87E31FB2-F655-79CA-7C62-6FC88B91D8D5}"/>
          </ac:spMkLst>
        </pc:spChg>
        <pc:spChg chg="add del mod">
          <ac:chgData name="Moemen Elmegahed" userId="9ffcf1e375535326" providerId="LiveId" clId="{580FE9F0-DCA8-4E54-9773-0AFAB42A61C9}" dt="2024-07-12T01:30:53.375" v="2231" actId="478"/>
          <ac:spMkLst>
            <pc:docMk/>
            <pc:sldMk cId="4059900878" sldId="265"/>
            <ac:spMk id="7" creationId="{25E86D7D-A48F-9410-C01E-BC5E6FED44A8}"/>
          </ac:spMkLst>
        </pc:spChg>
        <pc:spChg chg="add mod">
          <ac:chgData name="Moemen Elmegahed" userId="9ffcf1e375535326" providerId="LiveId" clId="{580FE9F0-DCA8-4E54-9773-0AFAB42A61C9}" dt="2024-07-12T02:48:07.420" v="2337" actId="207"/>
          <ac:spMkLst>
            <pc:docMk/>
            <pc:sldMk cId="4059900878" sldId="265"/>
            <ac:spMk id="8" creationId="{B0EC263F-622B-C7DF-F70C-6A92FE0BDAF0}"/>
          </ac:spMkLst>
        </pc:spChg>
        <pc:picChg chg="add mod">
          <ac:chgData name="Moemen Elmegahed" userId="9ffcf1e375535326" providerId="LiveId" clId="{580FE9F0-DCA8-4E54-9773-0AFAB42A61C9}" dt="2024-07-11T23:11:53.999" v="1839" actId="1076"/>
          <ac:picMkLst>
            <pc:docMk/>
            <pc:sldMk cId="4059900878" sldId="265"/>
            <ac:picMk id="5" creationId="{ADD90797-553C-23C1-18E2-3176F3ADA14C}"/>
          </ac:picMkLst>
        </pc:picChg>
      </pc:sldChg>
      <pc:sldChg chg="add del ord">
        <pc:chgData name="Moemen Elmegahed" userId="9ffcf1e375535326" providerId="LiveId" clId="{580FE9F0-DCA8-4E54-9773-0AFAB42A61C9}" dt="2024-07-11T18:28:56.936" v="898" actId="47"/>
        <pc:sldMkLst>
          <pc:docMk/>
          <pc:sldMk cId="3899225662" sldId="266"/>
        </pc:sldMkLst>
      </pc:sldChg>
      <pc:sldChg chg="addSp delSp modSp add mod">
        <pc:chgData name="Moemen Elmegahed" userId="9ffcf1e375535326" providerId="LiveId" clId="{580FE9F0-DCA8-4E54-9773-0AFAB42A61C9}" dt="2024-07-12T03:31:36.729" v="2433" actId="1076"/>
        <pc:sldMkLst>
          <pc:docMk/>
          <pc:sldMk cId="965647481" sldId="267"/>
        </pc:sldMkLst>
        <pc:spChg chg="mod">
          <ac:chgData name="Moemen Elmegahed" userId="9ffcf1e375535326" providerId="LiveId" clId="{580FE9F0-DCA8-4E54-9773-0AFAB42A61C9}" dt="2024-07-11T23:13:06.489" v="1860" actId="1076"/>
          <ac:spMkLst>
            <pc:docMk/>
            <pc:sldMk cId="965647481" sldId="267"/>
            <ac:spMk id="2" creationId="{A7BF9A57-346E-7F0D-D5F7-DE1682174776}"/>
          </ac:spMkLst>
        </pc:spChg>
        <pc:spChg chg="del">
          <ac:chgData name="Moemen Elmegahed" userId="9ffcf1e375535326" providerId="LiveId" clId="{580FE9F0-DCA8-4E54-9773-0AFAB42A61C9}" dt="2024-07-11T16:39:16.740" v="760" actId="478"/>
          <ac:spMkLst>
            <pc:docMk/>
            <pc:sldMk cId="965647481" sldId="267"/>
            <ac:spMk id="3" creationId="{B68E131B-2D71-D16A-7523-69B7F11D8581}"/>
          </ac:spMkLst>
        </pc:spChg>
        <pc:spChg chg="add mod">
          <ac:chgData name="Moemen Elmegahed" userId="9ffcf1e375535326" providerId="LiveId" clId="{580FE9F0-DCA8-4E54-9773-0AFAB42A61C9}" dt="2024-07-12T03:31:36.729" v="2433" actId="1076"/>
          <ac:spMkLst>
            <pc:docMk/>
            <pc:sldMk cId="965647481" sldId="267"/>
            <ac:spMk id="6" creationId="{26BD0F01-F2BB-E3B7-3121-CFBFFEF9D9A5}"/>
          </ac:spMkLst>
        </pc:spChg>
        <pc:spChg chg="add mod ord">
          <ac:chgData name="Moemen Elmegahed" userId="9ffcf1e375535326" providerId="LiveId" clId="{580FE9F0-DCA8-4E54-9773-0AFAB42A61C9}" dt="2024-07-12T03:29:30.778" v="2428" actId="167"/>
          <ac:spMkLst>
            <pc:docMk/>
            <pc:sldMk cId="965647481" sldId="267"/>
            <ac:spMk id="7" creationId="{DDB337F1-0D16-A9DE-80A8-3B817243E864}"/>
          </ac:spMkLst>
        </pc:spChg>
        <pc:picChg chg="add mod">
          <ac:chgData name="Moemen Elmegahed" userId="9ffcf1e375535326" providerId="LiveId" clId="{580FE9F0-DCA8-4E54-9773-0AFAB42A61C9}" dt="2024-07-11T17:06:32.794" v="862" actId="1076"/>
          <ac:picMkLst>
            <pc:docMk/>
            <pc:sldMk cId="965647481" sldId="267"/>
            <ac:picMk id="5" creationId="{0530F37D-A4D7-F16A-9C29-56BB4EC3AC59}"/>
          </ac:picMkLst>
        </pc:picChg>
      </pc:sldChg>
      <pc:sldChg chg="add del">
        <pc:chgData name="Moemen Elmegahed" userId="9ffcf1e375535326" providerId="LiveId" clId="{580FE9F0-DCA8-4E54-9773-0AFAB42A61C9}" dt="2024-07-11T18:28:55.508" v="897" actId="47"/>
        <pc:sldMkLst>
          <pc:docMk/>
          <pc:sldMk cId="4013974640" sldId="268"/>
        </pc:sldMkLst>
      </pc:sldChg>
      <pc:sldChg chg="addSp delSp modSp add mod">
        <pc:chgData name="Moemen Elmegahed" userId="9ffcf1e375535326" providerId="LiveId" clId="{580FE9F0-DCA8-4E54-9773-0AFAB42A61C9}" dt="2024-07-12T03:14:50.462" v="2376" actId="207"/>
        <pc:sldMkLst>
          <pc:docMk/>
          <pc:sldMk cId="1488639801" sldId="269"/>
        </pc:sldMkLst>
        <pc:spChg chg="mod">
          <ac:chgData name="Moemen Elmegahed" userId="9ffcf1e375535326" providerId="LiveId" clId="{580FE9F0-DCA8-4E54-9773-0AFAB42A61C9}" dt="2024-07-11T22:41:34.593" v="1085" actId="20577"/>
          <ac:spMkLst>
            <pc:docMk/>
            <pc:sldMk cId="1488639801" sldId="269"/>
            <ac:spMk id="2" creationId="{A7BF9A57-346E-7F0D-D5F7-DE1682174776}"/>
          </ac:spMkLst>
        </pc:spChg>
        <pc:spChg chg="del">
          <ac:chgData name="Moemen Elmegahed" userId="9ffcf1e375535326" providerId="LiveId" clId="{580FE9F0-DCA8-4E54-9773-0AFAB42A61C9}" dt="2024-07-11T22:41:37.846" v="1086" actId="478"/>
          <ac:spMkLst>
            <pc:docMk/>
            <pc:sldMk cId="1488639801" sldId="269"/>
            <ac:spMk id="3" creationId="{B68E131B-2D71-D16A-7523-69B7F11D8581}"/>
          </ac:spMkLst>
        </pc:spChg>
        <pc:spChg chg="add mod">
          <ac:chgData name="Moemen Elmegahed" userId="9ffcf1e375535326" providerId="LiveId" clId="{580FE9F0-DCA8-4E54-9773-0AFAB42A61C9}" dt="2024-07-11T22:42:36.231" v="1089"/>
          <ac:spMkLst>
            <pc:docMk/>
            <pc:sldMk cId="1488639801" sldId="269"/>
            <ac:spMk id="6" creationId="{3426C29B-BA4B-2028-044A-BA45FB94B18A}"/>
          </ac:spMkLst>
        </pc:spChg>
        <pc:spChg chg="add mod">
          <ac:chgData name="Moemen Elmegahed" userId="9ffcf1e375535326" providerId="LiveId" clId="{580FE9F0-DCA8-4E54-9773-0AFAB42A61C9}" dt="2024-07-12T03:14:50.462" v="2376" actId="207"/>
          <ac:spMkLst>
            <pc:docMk/>
            <pc:sldMk cId="1488639801" sldId="269"/>
            <ac:spMk id="7" creationId="{E864AC76-3CF5-D74E-1662-F7128F78A23C}"/>
          </ac:spMkLst>
        </pc:spChg>
        <pc:picChg chg="add mod">
          <ac:chgData name="Moemen Elmegahed" userId="9ffcf1e375535326" providerId="LiveId" clId="{580FE9F0-DCA8-4E54-9773-0AFAB42A61C9}" dt="2024-07-11T22:43:59.370" v="1239" actId="1076"/>
          <ac:picMkLst>
            <pc:docMk/>
            <pc:sldMk cId="1488639801" sldId="269"/>
            <ac:picMk id="5" creationId="{8F084FEC-7E59-0D6D-E622-528419FDF4D7}"/>
          </ac:picMkLst>
        </pc:picChg>
      </pc:sldChg>
      <pc:sldChg chg="addSp delSp modSp new mod ord">
        <pc:chgData name="Moemen Elmegahed" userId="9ffcf1e375535326" providerId="LiveId" clId="{580FE9F0-DCA8-4E54-9773-0AFAB42A61C9}" dt="2024-07-12T03:38:32.885" v="2497" actId="14100"/>
        <pc:sldMkLst>
          <pc:docMk/>
          <pc:sldMk cId="103785867" sldId="270"/>
        </pc:sldMkLst>
        <pc:spChg chg="del mod">
          <ac:chgData name="Moemen Elmegahed" userId="9ffcf1e375535326" providerId="LiveId" clId="{580FE9F0-DCA8-4E54-9773-0AFAB42A61C9}" dt="2024-07-11T23:10:55.346" v="1819" actId="478"/>
          <ac:spMkLst>
            <pc:docMk/>
            <pc:sldMk cId="103785867" sldId="270"/>
            <ac:spMk id="2" creationId="{A99DEDC2-78DF-03B9-E726-53A2A1F962FC}"/>
          </ac:spMkLst>
        </pc:spChg>
        <pc:spChg chg="del">
          <ac:chgData name="Moemen Elmegahed" userId="9ffcf1e375535326" providerId="LiveId" clId="{580FE9F0-DCA8-4E54-9773-0AFAB42A61C9}" dt="2024-07-11T18:35:03.543" v="917" actId="478"/>
          <ac:spMkLst>
            <pc:docMk/>
            <pc:sldMk cId="103785867" sldId="270"/>
            <ac:spMk id="3" creationId="{44929795-6CFB-4702-2C86-8CF0292D81ED}"/>
          </ac:spMkLst>
        </pc:spChg>
        <pc:spChg chg="add del mod">
          <ac:chgData name="Moemen Elmegahed" userId="9ffcf1e375535326" providerId="LiveId" clId="{580FE9F0-DCA8-4E54-9773-0AFAB42A61C9}" dt="2024-07-11T23:10:57.407" v="1820" actId="478"/>
          <ac:spMkLst>
            <pc:docMk/>
            <pc:sldMk cId="103785867" sldId="270"/>
            <ac:spMk id="9" creationId="{739B9D49-2EC5-4C61-9172-AA0918FC75C3}"/>
          </ac:spMkLst>
        </pc:spChg>
        <pc:spChg chg="add mod">
          <ac:chgData name="Moemen Elmegahed" userId="9ffcf1e375535326" providerId="LiveId" clId="{580FE9F0-DCA8-4E54-9773-0AFAB42A61C9}" dt="2024-07-11T23:10:59.871" v="1822"/>
          <ac:spMkLst>
            <pc:docMk/>
            <pc:sldMk cId="103785867" sldId="270"/>
            <ac:spMk id="10" creationId="{6C776051-93B6-C28E-C8D7-CDC232C3D43A}"/>
          </ac:spMkLst>
        </pc:spChg>
        <pc:spChg chg="add mod">
          <ac:chgData name="Moemen Elmegahed" userId="9ffcf1e375535326" providerId="LiveId" clId="{580FE9F0-DCA8-4E54-9773-0AFAB42A61C9}" dt="2024-07-11T23:10:59.871" v="1822"/>
          <ac:spMkLst>
            <pc:docMk/>
            <pc:sldMk cId="103785867" sldId="270"/>
            <ac:spMk id="11" creationId="{82527086-19A2-FD0C-FA76-669374ABB0FA}"/>
          </ac:spMkLst>
        </pc:spChg>
        <pc:picChg chg="add mod">
          <ac:chgData name="Moemen Elmegahed" userId="9ffcf1e375535326" providerId="LiveId" clId="{580FE9F0-DCA8-4E54-9773-0AFAB42A61C9}" dt="2024-07-12T03:38:32.885" v="2497" actId="14100"/>
          <ac:picMkLst>
            <pc:docMk/>
            <pc:sldMk cId="103785867" sldId="270"/>
            <ac:picMk id="5" creationId="{10A6B2D9-36BD-5E06-354A-BB92AEFEB255}"/>
          </ac:picMkLst>
        </pc:picChg>
        <pc:picChg chg="add mod">
          <ac:chgData name="Moemen Elmegahed" userId="9ffcf1e375535326" providerId="LiveId" clId="{580FE9F0-DCA8-4E54-9773-0AFAB42A61C9}" dt="2024-07-12T03:38:29.114" v="2496" actId="14100"/>
          <ac:picMkLst>
            <pc:docMk/>
            <pc:sldMk cId="103785867" sldId="270"/>
            <ac:picMk id="7" creationId="{B31CEC1D-DCCA-9816-2C1D-029EE9710C0D}"/>
          </ac:picMkLst>
        </pc:picChg>
      </pc:sldChg>
      <pc:sldChg chg="new del">
        <pc:chgData name="Moemen Elmegahed" userId="9ffcf1e375535326" providerId="LiveId" clId="{580FE9F0-DCA8-4E54-9773-0AFAB42A61C9}" dt="2024-07-12T03:26:46.672" v="2426" actId="47"/>
        <pc:sldMkLst>
          <pc:docMk/>
          <pc:sldMk cId="2579318547" sldId="271"/>
        </pc:sldMkLst>
      </pc:sldChg>
      <pc:sldChg chg="add del">
        <pc:chgData name="Moemen Elmegahed" userId="9ffcf1e375535326" providerId="LiveId" clId="{580FE9F0-DCA8-4E54-9773-0AFAB42A61C9}" dt="2024-07-11T18:28:32.951" v="890" actId="47"/>
        <pc:sldMkLst>
          <pc:docMk/>
          <pc:sldMk cId="158300984" sldId="272"/>
        </pc:sldMkLst>
      </pc:sldChg>
      <pc:sldChg chg="add del">
        <pc:chgData name="Moemen Elmegahed" userId="9ffcf1e375535326" providerId="LiveId" clId="{580FE9F0-DCA8-4E54-9773-0AFAB42A61C9}" dt="2024-07-11T18:28:39.648" v="892" actId="47"/>
        <pc:sldMkLst>
          <pc:docMk/>
          <pc:sldMk cId="2894909074" sldId="273"/>
        </pc:sldMkLst>
      </pc:sldChg>
      <pc:sldChg chg="addSp delSp modSp add mod ord">
        <pc:chgData name="Moemen Elmegahed" userId="9ffcf1e375535326" providerId="LiveId" clId="{580FE9F0-DCA8-4E54-9773-0AFAB42A61C9}" dt="2024-07-12T03:38:16.047" v="2493" actId="1076"/>
        <pc:sldMkLst>
          <pc:docMk/>
          <pc:sldMk cId="1515943398" sldId="274"/>
        </pc:sldMkLst>
        <pc:spChg chg="mod">
          <ac:chgData name="Moemen Elmegahed" userId="9ffcf1e375535326" providerId="LiveId" clId="{580FE9F0-DCA8-4E54-9773-0AFAB42A61C9}" dt="2024-07-11T23:09:54.865" v="1813" actId="1076"/>
          <ac:spMkLst>
            <pc:docMk/>
            <pc:sldMk cId="1515943398" sldId="274"/>
            <ac:spMk id="2" creationId="{A99DEDC2-78DF-03B9-E726-53A2A1F962FC}"/>
          </ac:spMkLst>
        </pc:spChg>
        <pc:spChg chg="del">
          <ac:chgData name="Moemen Elmegahed" userId="9ffcf1e375535326" providerId="LiveId" clId="{580FE9F0-DCA8-4E54-9773-0AFAB42A61C9}" dt="2024-07-11T18:31:05.843" v="899" actId="478"/>
          <ac:spMkLst>
            <pc:docMk/>
            <pc:sldMk cId="1515943398" sldId="274"/>
            <ac:spMk id="3" creationId="{44929795-6CFB-4702-2C86-8CF0292D81ED}"/>
          </ac:spMkLst>
        </pc:spChg>
        <pc:spChg chg="add mod ord">
          <ac:chgData name="Moemen Elmegahed" userId="9ffcf1e375535326" providerId="LiveId" clId="{580FE9F0-DCA8-4E54-9773-0AFAB42A61C9}" dt="2024-07-11T23:10:29.162" v="1818" actId="14100"/>
          <ac:spMkLst>
            <pc:docMk/>
            <pc:sldMk cId="1515943398" sldId="274"/>
            <ac:spMk id="12" creationId="{EB7FA045-3AA7-5F06-79BA-06D7C2F2EA64}"/>
          </ac:spMkLst>
        </pc:spChg>
        <pc:picChg chg="add del mod">
          <ac:chgData name="Moemen Elmegahed" userId="9ffcf1e375535326" providerId="LiveId" clId="{580FE9F0-DCA8-4E54-9773-0AFAB42A61C9}" dt="2024-07-11T18:31:48.923" v="903" actId="478"/>
          <ac:picMkLst>
            <pc:docMk/>
            <pc:sldMk cId="1515943398" sldId="274"/>
            <ac:picMk id="5" creationId="{ECAA6910-833F-DBA8-25D5-1A814507474B}"/>
          </ac:picMkLst>
        </pc:picChg>
        <pc:picChg chg="add del mod">
          <ac:chgData name="Moemen Elmegahed" userId="9ffcf1e375535326" providerId="LiveId" clId="{580FE9F0-DCA8-4E54-9773-0AFAB42A61C9}" dt="2024-07-11T18:32:13.562" v="906" actId="478"/>
          <ac:picMkLst>
            <pc:docMk/>
            <pc:sldMk cId="1515943398" sldId="274"/>
            <ac:picMk id="7" creationId="{BB04D53C-6539-0788-035A-E6A9D7252107}"/>
          </ac:picMkLst>
        </pc:picChg>
        <pc:picChg chg="add mod">
          <ac:chgData name="Moemen Elmegahed" userId="9ffcf1e375535326" providerId="LiveId" clId="{580FE9F0-DCA8-4E54-9773-0AFAB42A61C9}" dt="2024-07-12T03:38:16.047" v="2493" actId="1076"/>
          <ac:picMkLst>
            <pc:docMk/>
            <pc:sldMk cId="1515943398" sldId="274"/>
            <ac:picMk id="9" creationId="{66F437D7-0BD6-7494-42AE-D9EA85D65AA8}"/>
          </ac:picMkLst>
        </pc:picChg>
        <pc:picChg chg="add mod">
          <ac:chgData name="Moemen Elmegahed" userId="9ffcf1e375535326" providerId="LiveId" clId="{580FE9F0-DCA8-4E54-9773-0AFAB42A61C9}" dt="2024-07-12T03:38:08.740" v="2490" actId="1076"/>
          <ac:picMkLst>
            <pc:docMk/>
            <pc:sldMk cId="1515943398" sldId="274"/>
            <ac:picMk id="11" creationId="{ACFE6CCF-8AA9-CA32-57D9-1997B3836494}"/>
          </ac:picMkLst>
        </pc:picChg>
      </pc:sldChg>
      <pc:sldChg chg="addSp delSp modSp add mod">
        <pc:chgData name="Moemen Elmegahed" userId="9ffcf1e375535326" providerId="LiveId" clId="{580FE9F0-DCA8-4E54-9773-0AFAB42A61C9}" dt="2024-07-12T03:39:30.255" v="2511" actId="1076"/>
        <pc:sldMkLst>
          <pc:docMk/>
          <pc:sldMk cId="820282791" sldId="275"/>
        </pc:sldMkLst>
        <pc:spChg chg="del">
          <ac:chgData name="Moemen Elmegahed" userId="9ffcf1e375535326" providerId="LiveId" clId="{580FE9F0-DCA8-4E54-9773-0AFAB42A61C9}" dt="2024-07-11T23:11:07.363" v="1823" actId="478"/>
          <ac:spMkLst>
            <pc:docMk/>
            <pc:sldMk cId="820282791" sldId="275"/>
            <ac:spMk id="2" creationId="{A99DEDC2-78DF-03B9-E726-53A2A1F962FC}"/>
          </ac:spMkLst>
        </pc:spChg>
        <pc:spChg chg="del">
          <ac:chgData name="Moemen Elmegahed" userId="9ffcf1e375535326" providerId="LiveId" clId="{580FE9F0-DCA8-4E54-9773-0AFAB42A61C9}" dt="2024-07-11T18:36:14.934" v="924" actId="478"/>
          <ac:spMkLst>
            <pc:docMk/>
            <pc:sldMk cId="820282791" sldId="275"/>
            <ac:spMk id="3" creationId="{44929795-6CFB-4702-2C86-8CF0292D81ED}"/>
          </ac:spMkLst>
        </pc:spChg>
        <pc:spChg chg="add del mod">
          <ac:chgData name="Moemen Elmegahed" userId="9ffcf1e375535326" providerId="LiveId" clId="{580FE9F0-DCA8-4E54-9773-0AFAB42A61C9}" dt="2024-07-11T23:11:11.439" v="1825" actId="478"/>
          <ac:spMkLst>
            <pc:docMk/>
            <pc:sldMk cId="820282791" sldId="275"/>
            <ac:spMk id="9" creationId="{83263AAE-F2DF-EEDC-EF55-4599F9AE627B}"/>
          </ac:spMkLst>
        </pc:spChg>
        <pc:spChg chg="add mod">
          <ac:chgData name="Moemen Elmegahed" userId="9ffcf1e375535326" providerId="LiveId" clId="{580FE9F0-DCA8-4E54-9773-0AFAB42A61C9}" dt="2024-07-11T23:11:11.958" v="1826"/>
          <ac:spMkLst>
            <pc:docMk/>
            <pc:sldMk cId="820282791" sldId="275"/>
            <ac:spMk id="10" creationId="{D90CAF0D-4E1B-DD73-D43B-08D48F380582}"/>
          </ac:spMkLst>
        </pc:spChg>
        <pc:spChg chg="add mod">
          <ac:chgData name="Moemen Elmegahed" userId="9ffcf1e375535326" providerId="LiveId" clId="{580FE9F0-DCA8-4E54-9773-0AFAB42A61C9}" dt="2024-07-11T23:11:11.958" v="1826"/>
          <ac:spMkLst>
            <pc:docMk/>
            <pc:sldMk cId="820282791" sldId="275"/>
            <ac:spMk id="11" creationId="{EEBD58F9-D2BC-4069-87E3-3EF172E26A22}"/>
          </ac:spMkLst>
        </pc:spChg>
        <pc:picChg chg="add mod">
          <ac:chgData name="Moemen Elmegahed" userId="9ffcf1e375535326" providerId="LiveId" clId="{580FE9F0-DCA8-4E54-9773-0AFAB42A61C9}" dt="2024-07-12T03:39:30.255" v="2511" actId="1076"/>
          <ac:picMkLst>
            <pc:docMk/>
            <pc:sldMk cId="820282791" sldId="275"/>
            <ac:picMk id="5" creationId="{C50E9C9F-7FE7-5834-7A20-56688536E77B}"/>
          </ac:picMkLst>
        </pc:picChg>
        <pc:picChg chg="add mod">
          <ac:chgData name="Moemen Elmegahed" userId="9ffcf1e375535326" providerId="LiveId" clId="{580FE9F0-DCA8-4E54-9773-0AFAB42A61C9}" dt="2024-07-12T03:39:28.267" v="2510" actId="1076"/>
          <ac:picMkLst>
            <pc:docMk/>
            <pc:sldMk cId="820282791" sldId="275"/>
            <ac:picMk id="7" creationId="{BF5B1473-6159-45B2-8D45-CECC1248C81F}"/>
          </ac:picMkLst>
        </pc:picChg>
      </pc:sldChg>
      <pc:sldChg chg="addSp delSp modSp add mod">
        <pc:chgData name="Moemen Elmegahed" userId="9ffcf1e375535326" providerId="LiveId" clId="{580FE9F0-DCA8-4E54-9773-0AFAB42A61C9}" dt="2024-07-12T03:39:55.332" v="2521" actId="1036"/>
        <pc:sldMkLst>
          <pc:docMk/>
          <pc:sldMk cId="3885483225" sldId="276"/>
        </pc:sldMkLst>
        <pc:spChg chg="del">
          <ac:chgData name="Moemen Elmegahed" userId="9ffcf1e375535326" providerId="LiveId" clId="{580FE9F0-DCA8-4E54-9773-0AFAB42A61C9}" dt="2024-07-11T23:11:17.508" v="1827" actId="478"/>
          <ac:spMkLst>
            <pc:docMk/>
            <pc:sldMk cId="3885483225" sldId="276"/>
            <ac:spMk id="2" creationId="{A99DEDC2-78DF-03B9-E726-53A2A1F962FC}"/>
          </ac:spMkLst>
        </pc:spChg>
        <pc:spChg chg="del">
          <ac:chgData name="Moemen Elmegahed" userId="9ffcf1e375535326" providerId="LiveId" clId="{580FE9F0-DCA8-4E54-9773-0AFAB42A61C9}" dt="2024-07-11T18:37:15.093" v="931" actId="478"/>
          <ac:spMkLst>
            <pc:docMk/>
            <pc:sldMk cId="3885483225" sldId="276"/>
            <ac:spMk id="3" creationId="{44929795-6CFB-4702-2C86-8CF0292D81ED}"/>
          </ac:spMkLst>
        </pc:spChg>
        <pc:spChg chg="add del mod">
          <ac:chgData name="Moemen Elmegahed" userId="9ffcf1e375535326" providerId="LiveId" clId="{580FE9F0-DCA8-4E54-9773-0AFAB42A61C9}" dt="2024-07-11T23:11:20.286" v="1828" actId="478"/>
          <ac:spMkLst>
            <pc:docMk/>
            <pc:sldMk cId="3885483225" sldId="276"/>
            <ac:spMk id="9" creationId="{B53DDA68-A070-38E1-3058-CEFA631472F0}"/>
          </ac:spMkLst>
        </pc:spChg>
        <pc:spChg chg="add mod">
          <ac:chgData name="Moemen Elmegahed" userId="9ffcf1e375535326" providerId="LiveId" clId="{580FE9F0-DCA8-4E54-9773-0AFAB42A61C9}" dt="2024-07-11T23:11:24.066" v="1831"/>
          <ac:spMkLst>
            <pc:docMk/>
            <pc:sldMk cId="3885483225" sldId="276"/>
            <ac:spMk id="10" creationId="{95944E60-06B8-71E7-4BFD-7D1326279973}"/>
          </ac:spMkLst>
        </pc:spChg>
        <pc:spChg chg="add mod">
          <ac:chgData name="Moemen Elmegahed" userId="9ffcf1e375535326" providerId="LiveId" clId="{580FE9F0-DCA8-4E54-9773-0AFAB42A61C9}" dt="2024-07-11T23:11:24.066" v="1831"/>
          <ac:spMkLst>
            <pc:docMk/>
            <pc:sldMk cId="3885483225" sldId="276"/>
            <ac:spMk id="11" creationId="{CEC2BAC3-DCB2-0BC9-73C4-40D1BEF7B28F}"/>
          </ac:spMkLst>
        </pc:spChg>
        <pc:picChg chg="add mod">
          <ac:chgData name="Moemen Elmegahed" userId="9ffcf1e375535326" providerId="LiveId" clId="{580FE9F0-DCA8-4E54-9773-0AFAB42A61C9}" dt="2024-07-12T03:39:49.795" v="2516" actId="14100"/>
          <ac:picMkLst>
            <pc:docMk/>
            <pc:sldMk cId="3885483225" sldId="276"/>
            <ac:picMk id="5" creationId="{51D2F2BA-71EF-CB6D-B46E-3D5CA6DD5C33}"/>
          </ac:picMkLst>
        </pc:picChg>
        <pc:picChg chg="add mod">
          <ac:chgData name="Moemen Elmegahed" userId="9ffcf1e375535326" providerId="LiveId" clId="{580FE9F0-DCA8-4E54-9773-0AFAB42A61C9}" dt="2024-07-12T03:39:55.332" v="2521" actId="1036"/>
          <ac:picMkLst>
            <pc:docMk/>
            <pc:sldMk cId="3885483225" sldId="276"/>
            <ac:picMk id="7" creationId="{5A3AC8C4-C237-AFA1-B5BB-D77CE24EAB40}"/>
          </ac:picMkLst>
        </pc:picChg>
      </pc:sldChg>
      <pc:sldChg chg="addSp delSp modSp add mod ord">
        <pc:chgData name="Moemen Elmegahed" userId="9ffcf1e375535326" providerId="LiveId" clId="{580FE9F0-DCA8-4E54-9773-0AFAB42A61C9}" dt="2024-07-12T03:40:25.457" v="2527" actId="1076"/>
        <pc:sldMkLst>
          <pc:docMk/>
          <pc:sldMk cId="1533474612" sldId="277"/>
        </pc:sldMkLst>
        <pc:spChg chg="del">
          <ac:chgData name="Moemen Elmegahed" userId="9ffcf1e375535326" providerId="LiveId" clId="{580FE9F0-DCA8-4E54-9773-0AFAB42A61C9}" dt="2024-07-11T23:11:29.087" v="1832" actId="478"/>
          <ac:spMkLst>
            <pc:docMk/>
            <pc:sldMk cId="1533474612" sldId="277"/>
            <ac:spMk id="2" creationId="{A99DEDC2-78DF-03B9-E726-53A2A1F962FC}"/>
          </ac:spMkLst>
        </pc:spChg>
        <pc:spChg chg="del">
          <ac:chgData name="Moemen Elmegahed" userId="9ffcf1e375535326" providerId="LiveId" clId="{580FE9F0-DCA8-4E54-9773-0AFAB42A61C9}" dt="2024-07-11T18:38:27.468" v="937" actId="478"/>
          <ac:spMkLst>
            <pc:docMk/>
            <pc:sldMk cId="1533474612" sldId="277"/>
            <ac:spMk id="3" creationId="{44929795-6CFB-4702-2C86-8CF0292D81ED}"/>
          </ac:spMkLst>
        </pc:spChg>
        <pc:spChg chg="add del mod">
          <ac:chgData name="Moemen Elmegahed" userId="9ffcf1e375535326" providerId="LiveId" clId="{580FE9F0-DCA8-4E54-9773-0AFAB42A61C9}" dt="2024-07-11T23:11:33.361" v="1833" actId="478"/>
          <ac:spMkLst>
            <pc:docMk/>
            <pc:sldMk cId="1533474612" sldId="277"/>
            <ac:spMk id="9" creationId="{CFF6CB62-A8AC-445B-DC7A-F3279F83D6B8}"/>
          </ac:spMkLst>
        </pc:spChg>
        <pc:spChg chg="add mod">
          <ac:chgData name="Moemen Elmegahed" userId="9ffcf1e375535326" providerId="LiveId" clId="{580FE9F0-DCA8-4E54-9773-0AFAB42A61C9}" dt="2024-07-11T23:11:37.849" v="1836"/>
          <ac:spMkLst>
            <pc:docMk/>
            <pc:sldMk cId="1533474612" sldId="277"/>
            <ac:spMk id="10" creationId="{9EA395A4-396F-CA19-13E0-0397820E39E4}"/>
          </ac:spMkLst>
        </pc:spChg>
        <pc:spChg chg="add mod">
          <ac:chgData name="Moemen Elmegahed" userId="9ffcf1e375535326" providerId="LiveId" clId="{580FE9F0-DCA8-4E54-9773-0AFAB42A61C9}" dt="2024-07-11T23:11:37.849" v="1836"/>
          <ac:spMkLst>
            <pc:docMk/>
            <pc:sldMk cId="1533474612" sldId="277"/>
            <ac:spMk id="11" creationId="{6F316B9A-7083-338A-EA3D-E164324DDD61}"/>
          </ac:spMkLst>
        </pc:spChg>
        <pc:picChg chg="add mod">
          <ac:chgData name="Moemen Elmegahed" userId="9ffcf1e375535326" providerId="LiveId" clId="{580FE9F0-DCA8-4E54-9773-0AFAB42A61C9}" dt="2024-07-12T03:40:23.248" v="2526" actId="1076"/>
          <ac:picMkLst>
            <pc:docMk/>
            <pc:sldMk cId="1533474612" sldId="277"/>
            <ac:picMk id="5" creationId="{EDBE6C5C-6739-D803-6B89-261C656DB5A0}"/>
          </ac:picMkLst>
        </pc:picChg>
        <pc:picChg chg="add mod">
          <ac:chgData name="Moemen Elmegahed" userId="9ffcf1e375535326" providerId="LiveId" clId="{580FE9F0-DCA8-4E54-9773-0AFAB42A61C9}" dt="2024-07-12T03:40:25.457" v="2527" actId="1076"/>
          <ac:picMkLst>
            <pc:docMk/>
            <pc:sldMk cId="1533474612" sldId="277"/>
            <ac:picMk id="7" creationId="{07E5AD25-5E48-A02B-F5AA-49C2627CDADE}"/>
          </ac:picMkLst>
        </pc:picChg>
      </pc:sldChg>
      <pc:sldChg chg="addSp delSp modSp new mod">
        <pc:chgData name="Moemen Elmegahed" userId="9ffcf1e375535326" providerId="LiveId" clId="{580FE9F0-DCA8-4E54-9773-0AFAB42A61C9}" dt="2024-07-12T03:33:47.359" v="2466" actId="1076"/>
        <pc:sldMkLst>
          <pc:docMk/>
          <pc:sldMk cId="919937987" sldId="278"/>
        </pc:sldMkLst>
        <pc:spChg chg="mod">
          <ac:chgData name="Moemen Elmegahed" userId="9ffcf1e375535326" providerId="LiveId" clId="{580FE9F0-DCA8-4E54-9773-0AFAB42A61C9}" dt="2024-07-12T03:33:47.359" v="2466" actId="1076"/>
          <ac:spMkLst>
            <pc:docMk/>
            <pc:sldMk cId="919937987" sldId="278"/>
            <ac:spMk id="2" creationId="{52A83F91-9FD7-73CC-F2AF-7A1E2E931A8E}"/>
          </ac:spMkLst>
        </pc:spChg>
        <pc:spChg chg="del">
          <ac:chgData name="Moemen Elmegahed" userId="9ffcf1e375535326" providerId="LiveId" clId="{580FE9F0-DCA8-4E54-9773-0AFAB42A61C9}" dt="2024-07-11T22:59:58.428" v="1501" actId="478"/>
          <ac:spMkLst>
            <pc:docMk/>
            <pc:sldMk cId="919937987" sldId="278"/>
            <ac:spMk id="3" creationId="{1183DDBB-63FF-43AD-74C0-AFD2E53D64D0}"/>
          </ac:spMkLst>
        </pc:spChg>
        <pc:spChg chg="add mod">
          <ac:chgData name="Moemen Elmegahed" userId="9ffcf1e375535326" providerId="LiveId" clId="{580FE9F0-DCA8-4E54-9773-0AFAB42A61C9}" dt="2024-07-12T03:33:00.733" v="2459" actId="20577"/>
          <ac:spMkLst>
            <pc:docMk/>
            <pc:sldMk cId="919937987" sldId="278"/>
            <ac:spMk id="4" creationId="{65430221-F73F-C1EE-EA9A-863F6E5D0DDC}"/>
          </ac:spMkLst>
        </pc:spChg>
        <pc:spChg chg="add mod ord">
          <ac:chgData name="Moemen Elmegahed" userId="9ffcf1e375535326" providerId="LiveId" clId="{580FE9F0-DCA8-4E54-9773-0AFAB42A61C9}" dt="2024-07-12T03:33:41.184" v="2465" actId="167"/>
          <ac:spMkLst>
            <pc:docMk/>
            <pc:sldMk cId="919937987" sldId="278"/>
            <ac:spMk id="5" creationId="{C718FEFC-2CA3-D59F-576B-6567F13051EC}"/>
          </ac:spMkLst>
        </pc:spChg>
      </pc:sldChg>
      <pc:sldChg chg="addSp delSp modSp new del mod">
        <pc:chgData name="Moemen Elmegahed" userId="9ffcf1e375535326" providerId="LiveId" clId="{580FE9F0-DCA8-4E54-9773-0AFAB42A61C9}" dt="2024-07-12T03:36:32.082" v="2478" actId="47"/>
        <pc:sldMkLst>
          <pc:docMk/>
          <pc:sldMk cId="670794032" sldId="279"/>
        </pc:sldMkLst>
        <pc:spChg chg="mod">
          <ac:chgData name="Moemen Elmegahed" userId="9ffcf1e375535326" providerId="LiveId" clId="{580FE9F0-DCA8-4E54-9773-0AFAB42A61C9}" dt="2024-07-12T03:33:56" v="2467" actId="1076"/>
          <ac:spMkLst>
            <pc:docMk/>
            <pc:sldMk cId="670794032" sldId="279"/>
            <ac:spMk id="2" creationId="{C3E96762-5352-BA93-BA23-930C6637D8F1}"/>
          </ac:spMkLst>
        </pc:spChg>
        <pc:spChg chg="del">
          <ac:chgData name="Moemen Elmegahed" userId="9ffcf1e375535326" providerId="LiveId" clId="{580FE9F0-DCA8-4E54-9773-0AFAB42A61C9}" dt="2024-07-12T03:33:24.192" v="2460" actId="478"/>
          <ac:spMkLst>
            <pc:docMk/>
            <pc:sldMk cId="670794032" sldId="279"/>
            <ac:spMk id="3" creationId="{E3A5BBB0-1D89-DCF9-7606-9CB894233101}"/>
          </ac:spMkLst>
        </pc:spChg>
        <pc:spChg chg="add mod ord">
          <ac:chgData name="Moemen Elmegahed" userId="9ffcf1e375535326" providerId="LiveId" clId="{580FE9F0-DCA8-4E54-9773-0AFAB42A61C9}" dt="2024-07-12T03:33:29.651" v="2462" actId="167"/>
          <ac:spMkLst>
            <pc:docMk/>
            <pc:sldMk cId="670794032" sldId="279"/>
            <ac:spMk id="4" creationId="{D8B61E32-D62C-25AC-5DB7-D1428D56215D}"/>
          </ac:spMkLst>
        </pc:spChg>
      </pc:sldChg>
      <pc:sldChg chg="addSp delSp modSp new mod">
        <pc:chgData name="Moemen Elmegahed" userId="9ffcf1e375535326" providerId="LiveId" clId="{580FE9F0-DCA8-4E54-9773-0AFAB42A61C9}" dt="2024-07-12T03:43:44.252" v="2553" actId="20577"/>
        <pc:sldMkLst>
          <pc:docMk/>
          <pc:sldMk cId="1544159408" sldId="280"/>
        </pc:sldMkLst>
        <pc:spChg chg="mod">
          <ac:chgData name="Moemen Elmegahed" userId="9ffcf1e375535326" providerId="LiveId" clId="{580FE9F0-DCA8-4E54-9773-0AFAB42A61C9}" dt="2024-07-12T03:43:44.252" v="2553" actId="20577"/>
          <ac:spMkLst>
            <pc:docMk/>
            <pc:sldMk cId="1544159408" sldId="280"/>
            <ac:spMk id="2" creationId="{8538BE28-445F-5F78-32AB-6DA416EDDE66}"/>
          </ac:spMkLst>
        </pc:spChg>
        <pc:spChg chg="del">
          <ac:chgData name="Moemen Elmegahed" userId="9ffcf1e375535326" providerId="LiveId" clId="{580FE9F0-DCA8-4E54-9773-0AFAB42A61C9}" dt="2024-07-12T03:17:20.848" v="2377" actId="478"/>
          <ac:spMkLst>
            <pc:docMk/>
            <pc:sldMk cId="1544159408" sldId="280"/>
            <ac:spMk id="3" creationId="{C2C598EF-DD8E-50FB-DCE1-2AFC9C84F26E}"/>
          </ac:spMkLst>
        </pc:spChg>
        <pc:spChg chg="add mod">
          <ac:chgData name="Moemen Elmegahed" userId="9ffcf1e375535326" providerId="LiveId" clId="{580FE9F0-DCA8-4E54-9773-0AFAB42A61C9}" dt="2024-07-11T22:47:02.446" v="1308"/>
          <ac:spMkLst>
            <pc:docMk/>
            <pc:sldMk cId="1544159408" sldId="280"/>
            <ac:spMk id="4" creationId="{0CC021F3-034D-335D-82F9-54E5A2B10C2A}"/>
          </ac:spMkLst>
        </pc:spChg>
        <pc:spChg chg="add mod">
          <ac:chgData name="Moemen Elmegahed" userId="9ffcf1e375535326" providerId="LiveId" clId="{580FE9F0-DCA8-4E54-9773-0AFAB42A61C9}" dt="2024-07-12T03:26:14.989" v="2425" actId="20577"/>
          <ac:spMkLst>
            <pc:docMk/>
            <pc:sldMk cId="1544159408" sldId="280"/>
            <ac:spMk id="5" creationId="{C1E326E9-0476-F198-34C1-5906C207C0DE}"/>
          </ac:spMkLst>
        </pc:spChg>
        <pc:picChg chg="add mod">
          <ac:chgData name="Moemen Elmegahed" userId="9ffcf1e375535326" providerId="LiveId" clId="{580FE9F0-DCA8-4E54-9773-0AFAB42A61C9}" dt="2024-07-12T03:17:29.199" v="2381" actId="1076"/>
          <ac:picMkLst>
            <pc:docMk/>
            <pc:sldMk cId="1544159408" sldId="280"/>
            <ac:picMk id="7" creationId="{9A2C880F-455B-1B3D-AF9D-3A5CAF8D403B}"/>
          </ac:picMkLst>
        </pc:picChg>
      </pc:sldChg>
      <pc:sldChg chg="addSp delSp modSp add mod">
        <pc:chgData name="Moemen Elmegahed" userId="9ffcf1e375535326" providerId="LiveId" clId="{580FE9F0-DCA8-4E54-9773-0AFAB42A61C9}" dt="2024-07-12T03:43:32.991" v="2545" actId="20577"/>
        <pc:sldMkLst>
          <pc:docMk/>
          <pc:sldMk cId="2212707099" sldId="281"/>
        </pc:sldMkLst>
        <pc:spChg chg="mod">
          <ac:chgData name="Moemen Elmegahed" userId="9ffcf1e375535326" providerId="LiveId" clId="{580FE9F0-DCA8-4E54-9773-0AFAB42A61C9}" dt="2024-07-12T03:43:32.991" v="2545" actId="20577"/>
          <ac:spMkLst>
            <pc:docMk/>
            <pc:sldMk cId="2212707099" sldId="281"/>
            <ac:spMk id="2" creationId="{8538BE28-445F-5F78-32AB-6DA416EDDE66}"/>
          </ac:spMkLst>
        </pc:spChg>
        <pc:spChg chg="del">
          <ac:chgData name="Moemen Elmegahed" userId="9ffcf1e375535326" providerId="LiveId" clId="{580FE9F0-DCA8-4E54-9773-0AFAB42A61C9}" dt="2024-07-12T03:17:58.768" v="2382" actId="22"/>
          <ac:spMkLst>
            <pc:docMk/>
            <pc:sldMk cId="2212707099" sldId="281"/>
            <ac:spMk id="3" creationId="{C2C598EF-DD8E-50FB-DCE1-2AFC9C84F26E}"/>
          </ac:spMkLst>
        </pc:spChg>
        <pc:spChg chg="add mod">
          <ac:chgData name="Moemen Elmegahed" userId="9ffcf1e375535326" providerId="LiveId" clId="{580FE9F0-DCA8-4E54-9773-0AFAB42A61C9}" dt="2024-07-11T22:47:00.638" v="1307"/>
          <ac:spMkLst>
            <pc:docMk/>
            <pc:sldMk cId="2212707099" sldId="281"/>
            <ac:spMk id="4" creationId="{3E874130-1CAF-2AA0-06C1-4945FC8C6C98}"/>
          </ac:spMkLst>
        </pc:spChg>
        <pc:spChg chg="add del mod">
          <ac:chgData name="Moemen Elmegahed" userId="9ffcf1e375535326" providerId="LiveId" clId="{580FE9F0-DCA8-4E54-9773-0AFAB42A61C9}" dt="2024-07-11T22:47:38.577" v="1319" actId="478"/>
          <ac:spMkLst>
            <pc:docMk/>
            <pc:sldMk cId="2212707099" sldId="281"/>
            <ac:spMk id="5" creationId="{F7B49573-7C40-112B-59D7-77DBAD0D3751}"/>
          </ac:spMkLst>
        </pc:spChg>
        <pc:spChg chg="add mod">
          <ac:chgData name="Moemen Elmegahed" userId="9ffcf1e375535326" providerId="LiveId" clId="{580FE9F0-DCA8-4E54-9773-0AFAB42A61C9}" dt="2024-07-12T03:43:23.785" v="2530" actId="1076"/>
          <ac:spMkLst>
            <pc:docMk/>
            <pc:sldMk cId="2212707099" sldId="281"/>
            <ac:spMk id="6" creationId="{047A19D1-C425-B7F6-BAB9-94493EE67A2E}"/>
          </ac:spMkLst>
        </pc:spChg>
        <pc:picChg chg="add mod ord">
          <ac:chgData name="Moemen Elmegahed" userId="9ffcf1e375535326" providerId="LiveId" clId="{580FE9F0-DCA8-4E54-9773-0AFAB42A61C9}" dt="2024-07-12T03:18:03.130" v="2384" actId="14100"/>
          <ac:picMkLst>
            <pc:docMk/>
            <pc:sldMk cId="2212707099" sldId="281"/>
            <ac:picMk id="8" creationId="{9ABE1B0C-1206-FC1B-DF8A-2E574CAB8D6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AB516-584B-0445-F6C9-70F82E56B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23DCD-BFA3-F76F-A8E7-457153BB7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C9CF0-B441-FFE3-E802-149CEE24D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943C-0ACD-41C2-9E04-DA2F65B5806B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F91A3-8B3B-A30C-467D-D5AC0802E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D24A9-2995-E5E3-A2FE-EEFBEE5F4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626D-9C96-4CDE-A817-4686DC554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5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2BD9D-A407-5C11-8B33-BCB2A8D36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70521A-E1F5-A95D-C315-69033F099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E41C-8FA2-67FB-2E82-E7C368262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943C-0ACD-41C2-9E04-DA2F65B5806B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D34A8-3BEC-4C94-5D71-91A9BF3A0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01CFE-4417-B09D-4B63-83C65A691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626D-9C96-4CDE-A817-4686DC554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61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40631E-0C28-BADA-3D34-326F9E2C8B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65C3E0-9F34-5FD8-112B-5AA6E7B8A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751B7-0497-F518-463B-D190E38A5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943C-0ACD-41C2-9E04-DA2F65B5806B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350B1-2D5F-6A41-E527-3D5120128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498A5-4896-FBAE-6812-7CA4C9E03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626D-9C96-4CDE-A817-4686DC554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9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7369-9816-A379-7124-BEC85DC81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B0210-5010-010A-87E3-5270DF0C6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67EF4-9E41-4019-7403-01F90C8E3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943C-0ACD-41C2-9E04-DA2F65B5806B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7FCA9-0F86-23A3-7788-C383A11B9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8B9FE-C704-00AB-119E-E6BAE7FEA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626D-9C96-4CDE-A817-4686DC554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8825D-B89E-0B7D-DBA7-430179ED1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5D145-3932-3AF0-86FC-E9A182E89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960AC-22F3-B57E-88C4-F2B344870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943C-0ACD-41C2-9E04-DA2F65B5806B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6B871-9F63-0474-F080-1FA15ACC0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92B1B-AAEC-4DF0-595C-4330F17CE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626D-9C96-4CDE-A817-4686DC554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1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20AD7-5633-A180-C5FF-3A2BEB154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EB7A3-13A9-684A-ADEA-1C1A1C06C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20BA0-E5E2-5430-0317-658D7E340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9017C-5641-2028-506F-1E6FCAED1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943C-0ACD-41C2-9E04-DA2F65B5806B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40B15-03E5-1BCA-2305-60F33AE45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31BBD-079C-72FA-3C2A-846B8CA0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626D-9C96-4CDE-A817-4686DC554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244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07946-3BC5-FEE1-983C-EC6CBD818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1086A-D4BF-154F-8324-111F7F5BF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70A5A-887B-C352-F16A-485B45990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37912D-A782-254B-B364-A1930E9B0C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51F71E-C106-E6CF-E741-E66B678D16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FDDD38-F76B-FC66-1808-EC775F73D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943C-0ACD-41C2-9E04-DA2F65B5806B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64CE05-2A56-DC1A-BA1B-4CA9D8458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860CA1-EA66-D9D0-4977-119E5EC1C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626D-9C96-4CDE-A817-4686DC554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74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CD131-7F46-4131-F4A8-588E63C19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6110B0-D9F8-42D5-E04E-F20CE91CD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943C-0ACD-41C2-9E04-DA2F65B5806B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F05E1D-BFF2-E9D3-7B48-EB37BD3C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00F692-D195-0D29-C99B-8F6E822B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626D-9C96-4CDE-A817-4686DC554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9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0F8938-92E9-7F91-BC01-8CA353008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943C-0ACD-41C2-9E04-DA2F65B5806B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7C1B99-1400-A708-A03C-A885A4F75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7064E-18E6-375B-ECD1-04A6F32AB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626D-9C96-4CDE-A817-4686DC554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07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7E037-8C89-4BF1-AF82-F35F1CCE0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FA078-EE04-35AA-9796-B11048924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C621F3-2F8F-74BF-5A7F-9673C7DAA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8AAD0-0417-4031-EE98-1CB367C50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943C-0ACD-41C2-9E04-DA2F65B5806B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ABB16-70C5-465B-BEAB-96C00713F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5AF66-DFA2-B078-E16B-61BAA5E6C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626D-9C96-4CDE-A817-4686DC554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65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B63B2-489C-93AB-DD28-33BD5F803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689629-B9A4-EECE-95AE-BFCF89213A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8A97E0-C31B-6373-1664-8014045AA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62767-5C1C-6F5C-2AEA-3139AEA43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943C-0ACD-41C2-9E04-DA2F65B5806B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2F574-7320-9E72-E23C-AD0F63840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ACEF6-4229-80D2-786D-C96AB1BDD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626D-9C96-4CDE-A817-4686DC554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81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05EE7B-E866-CF2D-5FEB-E66544845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727C3-C1C2-02EE-621A-16AB5661F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2AE53-94F9-EE42-DEA4-9C50D3261F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99943C-0ACD-41C2-9E04-DA2F65B5806B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62F40-0DC4-8CFC-7B9B-8464DCBAAC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6EBE4-B814-3677-A7ED-7F1E49370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51626D-9C96-4CDE-A817-4686DC554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03A381-F489-C314-0C85-69847D1A1E32}"/>
              </a:ext>
            </a:extLst>
          </p:cNvPr>
          <p:cNvSpPr/>
          <p:nvPr/>
        </p:nvSpPr>
        <p:spPr>
          <a:xfrm>
            <a:off x="0" y="939800"/>
            <a:ext cx="12192000" cy="497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3B338-5EBF-014D-F9F1-0CB4B6554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41659"/>
            <a:ext cx="9144000" cy="1159525"/>
          </a:xfrm>
        </p:spPr>
        <p:txBody>
          <a:bodyPr>
            <a:normAutofit fontScale="90000"/>
          </a:bodyPr>
          <a:lstStyle/>
          <a:p>
            <a:r>
              <a:rPr lang="en-US"/>
              <a:t>Investment Portfolio:</a:t>
            </a:r>
            <a:br>
              <a:rPr lang="en-US"/>
            </a:br>
            <a:br>
              <a:rPr lang="en-US"/>
            </a:br>
            <a:r>
              <a:rPr lang="en-US"/>
              <a:t>ETL Pipeline</a:t>
            </a:r>
            <a:br>
              <a:rPr lang="en-US"/>
            </a:br>
            <a:r>
              <a:rPr lang="en-US"/>
              <a:t>Strategy</a:t>
            </a:r>
            <a:br>
              <a:rPr lang="en-US"/>
            </a:br>
            <a:r>
              <a:rPr lang="en-US"/>
              <a:t>Returns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7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0E9C9F-7FE7-5834-7A20-56688536E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30" y="247212"/>
            <a:ext cx="6203617" cy="30783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5B1473-6159-45B2-8D45-CECC1248C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130" y="3532459"/>
            <a:ext cx="6203617" cy="307832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90CAF0D-4E1B-DD73-D43B-08D48F380582}"/>
              </a:ext>
            </a:extLst>
          </p:cNvPr>
          <p:cNvSpPr/>
          <p:nvPr/>
        </p:nvSpPr>
        <p:spPr>
          <a:xfrm>
            <a:off x="0" y="0"/>
            <a:ext cx="4868333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EBD58F9-D2BC-4069-87E3-3EF172E26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797" y="2766218"/>
            <a:ext cx="4672069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10 Day &amp; 100 DAY SMA (Simple Moving Average)</a:t>
            </a:r>
            <a:br>
              <a:rPr lang="en-US" dirty="0"/>
            </a:br>
            <a:r>
              <a:rPr lang="en-US" dirty="0"/>
              <a:t>VS NASDAQ:</a:t>
            </a:r>
          </a:p>
        </p:txBody>
      </p:sp>
    </p:spTree>
    <p:extLst>
      <p:ext uri="{BB962C8B-B14F-4D97-AF65-F5344CB8AC3E}">
        <p14:creationId xmlns:p14="http://schemas.microsoft.com/office/powerpoint/2010/main" val="820282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F9A57-346E-7F0D-D5F7-DE1682174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0"/>
            <a:ext cx="10515600" cy="1325563"/>
          </a:xfrm>
        </p:spPr>
        <p:txBody>
          <a:bodyPr/>
          <a:lstStyle/>
          <a:p>
            <a:r>
              <a:rPr lang="en-US" dirty="0"/>
              <a:t>AGI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ECC897-B840-BEC3-6DBB-480592CF5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62" y="1579034"/>
            <a:ext cx="7391400" cy="403905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56FBF56-09B1-9A32-8C1E-5F338CA47FCE}"/>
              </a:ext>
            </a:extLst>
          </p:cNvPr>
          <p:cNvSpPr/>
          <p:nvPr/>
        </p:nvSpPr>
        <p:spPr>
          <a:xfrm>
            <a:off x="7763195" y="0"/>
            <a:ext cx="442880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F63655-02DF-73DA-CC2A-25AD46E523B1}"/>
              </a:ext>
            </a:extLst>
          </p:cNvPr>
          <p:cNvSpPr txBox="1"/>
          <p:nvPr/>
        </p:nvSpPr>
        <p:spPr>
          <a:xfrm>
            <a:off x="7967671" y="197346"/>
            <a:ext cx="38862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Shares bought: 1542</a:t>
            </a:r>
          </a:p>
          <a:p>
            <a:endParaRPr lang="en-US" dirty="0"/>
          </a:p>
          <a:p>
            <a:r>
              <a:rPr lang="en-US" dirty="0"/>
              <a:t>Shares Sold: 308</a:t>
            </a:r>
          </a:p>
          <a:p>
            <a:endParaRPr lang="en-US" dirty="0"/>
          </a:p>
          <a:p>
            <a:r>
              <a:rPr lang="en-US" dirty="0"/>
              <a:t>Average Cost: $10.24</a:t>
            </a:r>
          </a:p>
          <a:p>
            <a:endParaRPr lang="en-US" dirty="0"/>
          </a:p>
          <a:p>
            <a:r>
              <a:rPr lang="en-US" dirty="0"/>
              <a:t>Average Sell price: $13.31</a:t>
            </a:r>
          </a:p>
          <a:p>
            <a:endParaRPr lang="en-US" dirty="0"/>
          </a:p>
          <a:p>
            <a:r>
              <a:rPr lang="en-US" dirty="0"/>
              <a:t>Current Price: $15.68</a:t>
            </a:r>
          </a:p>
          <a:p>
            <a:endParaRPr lang="en-US" dirty="0"/>
          </a:p>
          <a:p>
            <a:r>
              <a:rPr lang="en-US" dirty="0"/>
              <a:t>Realized Profit: $945.56</a:t>
            </a:r>
          </a:p>
          <a:p>
            <a:endParaRPr lang="en-US" dirty="0"/>
          </a:p>
          <a:p>
            <a:r>
              <a:rPr lang="en-US" dirty="0"/>
              <a:t>Unrealized Profit: $19,349.12</a:t>
            </a:r>
          </a:p>
          <a:p>
            <a:endParaRPr lang="en-US" dirty="0"/>
          </a:p>
          <a:p>
            <a:r>
              <a:rPr lang="en-US" dirty="0"/>
              <a:t>Total Return: $20,294.68</a:t>
            </a:r>
          </a:p>
          <a:p>
            <a:endParaRPr lang="en-US" dirty="0"/>
          </a:p>
          <a:p>
            <a:r>
              <a:rPr lang="en-US" dirty="0"/>
              <a:t>Cumulative return: $36,084.76</a:t>
            </a:r>
          </a:p>
          <a:p>
            <a:endParaRPr lang="en-US" dirty="0"/>
          </a:p>
          <a:p>
            <a:r>
              <a:rPr lang="en-US" dirty="0"/>
              <a:t>Sharpe Ratio: 35.55</a:t>
            </a:r>
          </a:p>
          <a:p>
            <a:endParaRPr lang="en-US" dirty="0"/>
          </a:p>
          <a:p>
            <a:r>
              <a:rPr lang="en-US" dirty="0"/>
              <a:t>Beta: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-0.00045</a:t>
            </a:r>
            <a:endParaRPr lang="en-US" dirty="0"/>
          </a:p>
          <a:p>
            <a:endParaRPr lang="en-US" dirty="0"/>
          </a:p>
          <a:p>
            <a:r>
              <a:rPr lang="en-US" dirty="0"/>
              <a:t>Volatility: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5.82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568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D2F2BA-71EF-CB6D-B46E-3D5CA6DD5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744" y="193057"/>
            <a:ext cx="6123919" cy="30387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3AC8C4-C237-AFA1-B5BB-D77CE24EA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745" y="3530603"/>
            <a:ext cx="6123919" cy="303878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5944E60-06B8-71E7-4BFD-7D1326279973}"/>
              </a:ext>
            </a:extLst>
          </p:cNvPr>
          <p:cNvSpPr/>
          <p:nvPr/>
        </p:nvSpPr>
        <p:spPr>
          <a:xfrm>
            <a:off x="0" y="0"/>
            <a:ext cx="4868333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EC2BAC3-DCB2-0BC9-73C4-40D1BEF7B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797" y="2766218"/>
            <a:ext cx="4672069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10 Day &amp; 100 DAY SMA (Simple Moving Average)</a:t>
            </a:r>
            <a:br>
              <a:rPr lang="en-US" dirty="0"/>
            </a:br>
            <a:r>
              <a:rPr lang="en-US" dirty="0"/>
              <a:t>VS NASDAQ:</a:t>
            </a:r>
          </a:p>
        </p:txBody>
      </p:sp>
    </p:spTree>
    <p:extLst>
      <p:ext uri="{BB962C8B-B14F-4D97-AF65-F5344CB8AC3E}">
        <p14:creationId xmlns:p14="http://schemas.microsoft.com/office/powerpoint/2010/main" val="3885483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F9A57-346E-7F0D-D5F7-DE1682174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96" y="102658"/>
            <a:ext cx="10515600" cy="1325563"/>
          </a:xfrm>
        </p:spPr>
        <p:txBody>
          <a:bodyPr/>
          <a:lstStyle/>
          <a:p>
            <a:r>
              <a:rPr lang="en-US" dirty="0"/>
              <a:t>SPY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D90797-553C-23C1-18E2-3176F3ADA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1708"/>
            <a:ext cx="7625344" cy="41668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7E31FB2-F655-79CA-7C62-6FC88B91D8D5}"/>
              </a:ext>
            </a:extLst>
          </p:cNvPr>
          <p:cNvSpPr/>
          <p:nvPr/>
        </p:nvSpPr>
        <p:spPr>
          <a:xfrm>
            <a:off x="7763195" y="0"/>
            <a:ext cx="442880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EC263F-622B-C7DF-F70C-6A92FE0BDAF0}"/>
              </a:ext>
            </a:extLst>
          </p:cNvPr>
          <p:cNvSpPr txBox="1"/>
          <p:nvPr/>
        </p:nvSpPr>
        <p:spPr>
          <a:xfrm>
            <a:off x="7967671" y="197346"/>
            <a:ext cx="38862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Shares bought: 39</a:t>
            </a:r>
          </a:p>
          <a:p>
            <a:endParaRPr lang="en-US" dirty="0"/>
          </a:p>
          <a:p>
            <a:r>
              <a:rPr lang="en-US" dirty="0"/>
              <a:t>Shares Sold: 7</a:t>
            </a:r>
          </a:p>
          <a:p>
            <a:endParaRPr lang="en-US" dirty="0"/>
          </a:p>
          <a:p>
            <a:r>
              <a:rPr lang="en-US" dirty="0"/>
              <a:t>Average Cost: $384.37</a:t>
            </a:r>
          </a:p>
          <a:p>
            <a:endParaRPr lang="en-US" dirty="0"/>
          </a:p>
          <a:p>
            <a:r>
              <a:rPr lang="en-US" dirty="0"/>
              <a:t>Average Sell price: $499.68</a:t>
            </a:r>
          </a:p>
          <a:p>
            <a:endParaRPr lang="en-US" dirty="0"/>
          </a:p>
          <a:p>
            <a:r>
              <a:rPr lang="en-US" dirty="0"/>
              <a:t>Current Price: $544.22</a:t>
            </a:r>
          </a:p>
          <a:p>
            <a:endParaRPr lang="en-US" dirty="0"/>
          </a:p>
          <a:p>
            <a:r>
              <a:rPr lang="en-US" dirty="0"/>
              <a:t>Realized Profit: $807.17</a:t>
            </a:r>
          </a:p>
          <a:p>
            <a:endParaRPr lang="en-US" dirty="0"/>
          </a:p>
          <a:p>
            <a:r>
              <a:rPr lang="en-US" dirty="0"/>
              <a:t>Unrealized Profit: $17,415.04</a:t>
            </a:r>
          </a:p>
          <a:p>
            <a:endParaRPr lang="en-US" dirty="0"/>
          </a:p>
          <a:p>
            <a:r>
              <a:rPr lang="en-US" dirty="0"/>
              <a:t>Total Return: $18,222.21</a:t>
            </a:r>
          </a:p>
          <a:p>
            <a:endParaRPr lang="en-US" dirty="0"/>
          </a:p>
          <a:p>
            <a:r>
              <a:rPr lang="en-US" dirty="0"/>
              <a:t>Cumulative return: $33,212.64</a:t>
            </a:r>
          </a:p>
          <a:p>
            <a:endParaRPr lang="en-US" dirty="0"/>
          </a:p>
          <a:p>
            <a:r>
              <a:rPr lang="en-US" dirty="0"/>
              <a:t>Sharpe Ratio: </a:t>
            </a:r>
            <a:r>
              <a:rPr lang="en-US" dirty="0">
                <a:latin typeface="Consolas" panose="020B0609020204030204" pitchFamily="49" charset="0"/>
              </a:rPr>
              <a:t>2.17</a:t>
            </a:r>
            <a:endParaRPr lang="en-US" dirty="0"/>
          </a:p>
          <a:p>
            <a:endParaRPr lang="en-US" dirty="0"/>
          </a:p>
          <a:p>
            <a:r>
              <a:rPr lang="en-US" dirty="0"/>
              <a:t>Beta: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-0.022</a:t>
            </a:r>
            <a:endParaRPr lang="en-US" dirty="0"/>
          </a:p>
          <a:p>
            <a:endParaRPr lang="en-US" dirty="0"/>
          </a:p>
          <a:p>
            <a:r>
              <a:rPr lang="en-US" dirty="0"/>
              <a:t>Volatility: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72.87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900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BE6C5C-6739-D803-6B89-261C656DB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663" y="202907"/>
            <a:ext cx="6211334" cy="3082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E5AD25-5E48-A02B-F5AA-49C2627CD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663" y="3572934"/>
            <a:ext cx="6211334" cy="3082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EA395A4-396F-CA19-13E0-0397820E39E4}"/>
              </a:ext>
            </a:extLst>
          </p:cNvPr>
          <p:cNvSpPr/>
          <p:nvPr/>
        </p:nvSpPr>
        <p:spPr>
          <a:xfrm>
            <a:off x="0" y="0"/>
            <a:ext cx="4868333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F316B9A-7083-338A-EA3D-E164324DD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797" y="2766218"/>
            <a:ext cx="4672069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10 Day &amp; 100 DAY SMA (Simple Moving Average)</a:t>
            </a:r>
            <a:br>
              <a:rPr lang="en-US" dirty="0"/>
            </a:br>
            <a:r>
              <a:rPr lang="en-US" dirty="0"/>
              <a:t>VS NASDAQ:</a:t>
            </a:r>
          </a:p>
        </p:txBody>
      </p:sp>
    </p:spTree>
    <p:extLst>
      <p:ext uri="{BB962C8B-B14F-4D97-AF65-F5344CB8AC3E}">
        <p14:creationId xmlns:p14="http://schemas.microsoft.com/office/powerpoint/2010/main" val="1533474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DB337F1-0D16-A9DE-80A8-3B817243E864}"/>
              </a:ext>
            </a:extLst>
          </p:cNvPr>
          <p:cNvSpPr/>
          <p:nvPr/>
        </p:nvSpPr>
        <p:spPr>
          <a:xfrm>
            <a:off x="0" y="5555"/>
            <a:ext cx="12192000" cy="13255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F9A57-346E-7F0D-D5F7-DE1682174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63" y="144992"/>
            <a:ext cx="10515600" cy="1325563"/>
          </a:xfrm>
        </p:spPr>
        <p:txBody>
          <a:bodyPr/>
          <a:lstStyle/>
          <a:p>
            <a:r>
              <a:rPr lang="en-US" dirty="0"/>
              <a:t>NASDAQ VS Economic indicators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30F37D-A4D7-F16A-9C29-56BB4EC3A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63" y="1690688"/>
            <a:ext cx="8160329" cy="44592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BD0F01-F2BB-E3B7-3121-CFBFFEF9D9A5}"/>
              </a:ext>
            </a:extLst>
          </p:cNvPr>
          <p:cNvSpPr txBox="1"/>
          <p:nvPr/>
        </p:nvSpPr>
        <p:spPr>
          <a:xfrm>
            <a:off x="9823886" y="2996978"/>
            <a:ext cx="1898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Volatility: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2946.61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647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8BE28-445F-5F78-32AB-6DA416ED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FOREX: USDEUR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C021F3-034D-335D-82F9-54E5A2B10C2A}"/>
              </a:ext>
            </a:extLst>
          </p:cNvPr>
          <p:cNvSpPr/>
          <p:nvPr/>
        </p:nvSpPr>
        <p:spPr>
          <a:xfrm>
            <a:off x="7763195" y="0"/>
            <a:ext cx="442880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326E9-0476-F198-34C1-5906C207C0DE}"/>
              </a:ext>
            </a:extLst>
          </p:cNvPr>
          <p:cNvSpPr txBox="1"/>
          <p:nvPr/>
        </p:nvSpPr>
        <p:spPr>
          <a:xfrm>
            <a:off x="8305800" y="2243018"/>
            <a:ext cx="3886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Return: 0</a:t>
            </a:r>
          </a:p>
          <a:p>
            <a:endParaRPr lang="en-US" dirty="0"/>
          </a:p>
          <a:p>
            <a:r>
              <a:rPr lang="en-US" dirty="0"/>
              <a:t>Cumulative Return: 15000</a:t>
            </a:r>
          </a:p>
          <a:p>
            <a:endParaRPr lang="en-US" dirty="0"/>
          </a:p>
          <a:p>
            <a:r>
              <a:rPr lang="en-US" dirty="0"/>
              <a:t>Percentage: 0%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2C880F-455B-1B3D-AF9D-3A5CAF8D4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19" y="1690688"/>
            <a:ext cx="7106504" cy="381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159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8BE28-445F-5F78-32AB-6DA416ED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CRYPTO: DOGE COIN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ABE1B0C-1206-FC1B-DF8A-2E574CAB8D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338" y="1690688"/>
            <a:ext cx="7031664" cy="38082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E874130-1CAF-2AA0-06C1-4945FC8C6C98}"/>
              </a:ext>
            </a:extLst>
          </p:cNvPr>
          <p:cNvSpPr/>
          <p:nvPr/>
        </p:nvSpPr>
        <p:spPr>
          <a:xfrm>
            <a:off x="7763195" y="0"/>
            <a:ext cx="442880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7A19D1-C425-B7F6-BAB9-94493EE67A2E}"/>
              </a:ext>
            </a:extLst>
          </p:cNvPr>
          <p:cNvSpPr txBox="1"/>
          <p:nvPr/>
        </p:nvSpPr>
        <p:spPr>
          <a:xfrm>
            <a:off x="8559800" y="2484172"/>
            <a:ext cx="314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Return: 10,714.25</a:t>
            </a:r>
          </a:p>
          <a:p>
            <a:endParaRPr lang="en-US" dirty="0"/>
          </a:p>
          <a:p>
            <a:r>
              <a:rPr lang="en-US" dirty="0"/>
              <a:t>Cumulative Return: 25,714.2</a:t>
            </a:r>
          </a:p>
          <a:p>
            <a:endParaRPr lang="en-US" dirty="0"/>
          </a:p>
          <a:p>
            <a:r>
              <a:rPr lang="en-US" dirty="0"/>
              <a:t>Percentage: 71.43%</a:t>
            </a:r>
          </a:p>
        </p:txBody>
      </p:sp>
    </p:spTree>
    <p:extLst>
      <p:ext uri="{BB962C8B-B14F-4D97-AF65-F5344CB8AC3E}">
        <p14:creationId xmlns:p14="http://schemas.microsoft.com/office/powerpoint/2010/main" val="2212707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F9A57-346E-7F0D-D5F7-DE1682174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Portfolio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084FEC-7E59-0D6D-E622-528419FDF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6053"/>
            <a:ext cx="7598840" cy="37706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426C29B-BA4B-2028-044A-BA45FB94B18A}"/>
              </a:ext>
            </a:extLst>
          </p:cNvPr>
          <p:cNvSpPr/>
          <p:nvPr/>
        </p:nvSpPr>
        <p:spPr>
          <a:xfrm>
            <a:off x="7763195" y="0"/>
            <a:ext cx="442880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4AC76-3CF5-D74E-1662-F7128F78A23C}"/>
              </a:ext>
            </a:extLst>
          </p:cNvPr>
          <p:cNvSpPr txBox="1"/>
          <p:nvPr/>
        </p:nvSpPr>
        <p:spPr>
          <a:xfrm>
            <a:off x="8305800" y="2243018"/>
            <a:ext cx="3886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Return:</a:t>
            </a:r>
            <a:r>
              <a:rPr lang="en-US" dirty="0">
                <a:latin typeface="Segoe WPC"/>
              </a:rPr>
              <a:t> $</a:t>
            </a:r>
            <a:r>
              <a:rPr lang="en-US" b="0" i="0" dirty="0">
                <a:effectLst/>
                <a:latin typeface="Segoe WPC"/>
              </a:rPr>
              <a:t>83,366.48</a:t>
            </a:r>
            <a:endParaRPr lang="en-US" dirty="0"/>
          </a:p>
          <a:p>
            <a:endParaRPr lang="en-US" dirty="0"/>
          </a:p>
          <a:p>
            <a:r>
              <a:rPr lang="en-US" dirty="0"/>
              <a:t>Cumulative Return: $</a:t>
            </a:r>
            <a:r>
              <a:rPr lang="en-US" b="0" i="0" dirty="0">
                <a:effectLst/>
                <a:latin typeface="Segoe WPC"/>
              </a:rPr>
              <a:t>183,366.48</a:t>
            </a:r>
            <a:endParaRPr lang="en-US" dirty="0"/>
          </a:p>
          <a:p>
            <a:endParaRPr lang="en-US" dirty="0"/>
          </a:p>
          <a:p>
            <a:r>
              <a:rPr lang="en-US" dirty="0"/>
              <a:t>Annualized Return: $55,577.33</a:t>
            </a:r>
          </a:p>
          <a:p>
            <a:endParaRPr lang="en-US" dirty="0"/>
          </a:p>
          <a:p>
            <a:r>
              <a:rPr lang="en-US" dirty="0"/>
              <a:t>Sharpe Ratio: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0.0039</a:t>
            </a:r>
            <a:endParaRPr lang="en-US" dirty="0"/>
          </a:p>
          <a:p>
            <a:endParaRPr lang="en-US" dirty="0"/>
          </a:p>
          <a:p>
            <a:r>
              <a:rPr lang="en-US" dirty="0"/>
              <a:t>Volatility: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85628.08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639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1F616E-E185-D749-DC94-21BE6B721639}"/>
              </a:ext>
            </a:extLst>
          </p:cNvPr>
          <p:cNvSpPr/>
          <p:nvPr/>
        </p:nvSpPr>
        <p:spPr>
          <a:xfrm>
            <a:off x="0" y="5555"/>
            <a:ext cx="12192000" cy="13255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F9A57-346E-7F0D-D5F7-DE1682174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18255"/>
            <a:ext cx="10515600" cy="1325563"/>
          </a:xfrm>
        </p:spPr>
        <p:txBody>
          <a:bodyPr/>
          <a:lstStyle/>
          <a:p>
            <a:r>
              <a:rPr lang="en-US" dirty="0"/>
              <a:t>Investment Strategy: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E131B-2D71-D16A-7523-69B7F11D8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597025"/>
            <a:ext cx="5664200" cy="501412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Spread the capital across different sectors:</a:t>
            </a:r>
          </a:p>
          <a:p>
            <a:pPr lvl="2"/>
            <a:r>
              <a:rPr lang="en-US" dirty="0"/>
              <a:t>STOCKS:</a:t>
            </a:r>
          </a:p>
          <a:p>
            <a:pPr lvl="3"/>
            <a:r>
              <a:rPr lang="en-US" dirty="0"/>
              <a:t>Index ETFs:</a:t>
            </a:r>
          </a:p>
          <a:p>
            <a:pPr lvl="4"/>
            <a:r>
              <a:rPr lang="en-US" dirty="0"/>
              <a:t>Tech: QQQ</a:t>
            </a:r>
          </a:p>
          <a:p>
            <a:pPr lvl="4"/>
            <a:r>
              <a:rPr lang="en-US" dirty="0"/>
              <a:t>SP 500: SPY</a:t>
            </a:r>
          </a:p>
          <a:p>
            <a:pPr lvl="3"/>
            <a:r>
              <a:rPr lang="en-US" dirty="0"/>
              <a:t>Gold: AGI</a:t>
            </a:r>
          </a:p>
          <a:p>
            <a:pPr lvl="3"/>
            <a:r>
              <a:rPr lang="en-US" dirty="0"/>
              <a:t>ENERGY: MARA</a:t>
            </a:r>
          </a:p>
          <a:p>
            <a:pPr lvl="3"/>
            <a:r>
              <a:rPr lang="en-US" dirty="0"/>
              <a:t>PHARMA/Bio-Tech: REGN</a:t>
            </a:r>
          </a:p>
          <a:p>
            <a:pPr lvl="3"/>
            <a:endParaRPr lang="en-US" dirty="0"/>
          </a:p>
          <a:p>
            <a:pPr lvl="2"/>
            <a:r>
              <a:rPr lang="en-US" dirty="0"/>
              <a:t>Forex:</a:t>
            </a:r>
          </a:p>
          <a:p>
            <a:pPr lvl="3"/>
            <a:r>
              <a:rPr lang="en-US" dirty="0"/>
              <a:t>USD/AUD</a:t>
            </a:r>
          </a:p>
          <a:p>
            <a:pPr marL="1371600" lvl="3" indent="0">
              <a:buNone/>
            </a:pPr>
            <a:endParaRPr lang="en-US" dirty="0"/>
          </a:p>
          <a:p>
            <a:pPr lvl="2"/>
            <a:r>
              <a:rPr lang="en-US" dirty="0"/>
              <a:t>Crypto:</a:t>
            </a:r>
          </a:p>
          <a:p>
            <a:pPr lvl="3"/>
            <a:r>
              <a:rPr lang="en-US" dirty="0" err="1"/>
              <a:t>DogeCoin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55424D-900F-8E8D-25E6-7008085C1E17}"/>
              </a:ext>
            </a:extLst>
          </p:cNvPr>
          <p:cNvSpPr txBox="1">
            <a:spLocks/>
          </p:cNvSpPr>
          <p:nvPr/>
        </p:nvSpPr>
        <p:spPr>
          <a:xfrm>
            <a:off x="6337302" y="1701800"/>
            <a:ext cx="5384798" cy="2876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Profit:</a:t>
            </a:r>
          </a:p>
          <a:p>
            <a:pPr lvl="1"/>
            <a:r>
              <a:rPr lang="en-US" dirty="0"/>
              <a:t>Set 2 take profits:</a:t>
            </a:r>
          </a:p>
          <a:p>
            <a:pPr lvl="2"/>
            <a:r>
              <a:rPr lang="en-US" dirty="0"/>
              <a:t>Cut 20% of our position if we are 30% up.</a:t>
            </a:r>
          </a:p>
          <a:p>
            <a:pPr lvl="2"/>
            <a:r>
              <a:rPr lang="en-US" dirty="0"/>
              <a:t>Cut 30% of our original position if we are 70% up.</a:t>
            </a:r>
          </a:p>
        </p:txBody>
      </p:sp>
      <p:pic>
        <p:nvPicPr>
          <p:cNvPr id="13" name="Picture 12" descr="A green arrow pointing up on a dollar bill&#10;&#10;Description automatically generated">
            <a:extLst>
              <a:ext uri="{FF2B5EF4-FFF2-40B4-BE49-F238E27FC236}">
                <a16:creationId xmlns:a16="http://schemas.microsoft.com/office/drawing/2014/main" id="{5A6D2E73-5CB2-42CE-B671-A88CC2935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700" y="4046168"/>
            <a:ext cx="4216400" cy="256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131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718FEFC-2CA3-D59F-576B-6567F13051EC}"/>
              </a:ext>
            </a:extLst>
          </p:cNvPr>
          <p:cNvSpPr/>
          <p:nvPr/>
        </p:nvSpPr>
        <p:spPr>
          <a:xfrm>
            <a:off x="0" y="5555"/>
            <a:ext cx="12192000" cy="13255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A83F91-9FD7-73CC-F2AF-7A1E2E931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648"/>
            <a:ext cx="10515600" cy="1095375"/>
          </a:xfrm>
        </p:spPr>
        <p:txBody>
          <a:bodyPr/>
          <a:lstStyle/>
          <a:p>
            <a:r>
              <a:rPr lang="en-US" dirty="0"/>
              <a:t>ETL Pipeline: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430221-F73F-C1EE-EA9A-863F6E5D0DDC}"/>
              </a:ext>
            </a:extLst>
          </p:cNvPr>
          <p:cNvSpPr txBox="1"/>
          <p:nvPr/>
        </p:nvSpPr>
        <p:spPr>
          <a:xfrm>
            <a:off x="2133600" y="2044700"/>
            <a:ext cx="7924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Collect data from 2 different 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Clean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Apply Transformations (Date, Decimal points, Sorting, Aggregations…)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Apply summary Statistics.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Validation: Compare both data 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Cleaning?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Load</a:t>
            </a:r>
          </a:p>
        </p:txBody>
      </p:sp>
    </p:spTree>
    <p:extLst>
      <p:ext uri="{BB962C8B-B14F-4D97-AF65-F5344CB8AC3E}">
        <p14:creationId xmlns:p14="http://schemas.microsoft.com/office/powerpoint/2010/main" val="919937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3EDCA3-B83D-05DB-7E49-FF40DDDB931B}"/>
              </a:ext>
            </a:extLst>
          </p:cNvPr>
          <p:cNvSpPr/>
          <p:nvPr/>
        </p:nvSpPr>
        <p:spPr>
          <a:xfrm>
            <a:off x="0" y="5555"/>
            <a:ext cx="12192000" cy="13255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F9A57-346E-7F0D-D5F7-DE1682174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876" y="5555"/>
            <a:ext cx="10515600" cy="1325563"/>
          </a:xfrm>
        </p:spPr>
        <p:txBody>
          <a:bodyPr/>
          <a:lstStyle/>
          <a:p>
            <a:r>
              <a:rPr lang="en-US" dirty="0"/>
              <a:t>Stocks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D80608-2298-DFA5-9292-C4BC19E88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92" y="1982397"/>
            <a:ext cx="5430008" cy="24673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77EBBE-6351-E81F-1922-D3E39DAC810E}"/>
              </a:ext>
            </a:extLst>
          </p:cNvPr>
          <p:cNvSpPr txBox="1"/>
          <p:nvPr/>
        </p:nvSpPr>
        <p:spPr>
          <a:xfrm>
            <a:off x="665992" y="4982645"/>
            <a:ext cx="67619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Betas larger than 1.0 indicate greater volatility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3377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446D50-7EAC-5BB1-8073-F38724E1CF9A}"/>
              </a:ext>
            </a:extLst>
          </p:cNvPr>
          <p:cNvSpPr/>
          <p:nvPr/>
        </p:nvSpPr>
        <p:spPr>
          <a:xfrm>
            <a:off x="7763195" y="0"/>
            <a:ext cx="442880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F9A57-346E-7F0D-D5F7-DE1682174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129" y="0"/>
            <a:ext cx="10515600" cy="1325563"/>
          </a:xfrm>
        </p:spPr>
        <p:txBody>
          <a:bodyPr/>
          <a:lstStyle/>
          <a:p>
            <a:r>
              <a:rPr lang="en-US" dirty="0"/>
              <a:t>MARA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B026AC-A732-B1DA-5622-C2B82CAAE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129" y="1671575"/>
            <a:ext cx="7143743" cy="3903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1EEE5D-A25D-FB74-A36E-6C7A07E61E17}"/>
              </a:ext>
            </a:extLst>
          </p:cNvPr>
          <p:cNvSpPr txBox="1"/>
          <p:nvPr/>
        </p:nvSpPr>
        <p:spPr>
          <a:xfrm>
            <a:off x="7967671" y="197346"/>
            <a:ext cx="38862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Shares bought: 4191</a:t>
            </a:r>
          </a:p>
          <a:p>
            <a:endParaRPr lang="en-US" dirty="0"/>
          </a:p>
          <a:p>
            <a:r>
              <a:rPr lang="en-US" dirty="0"/>
              <a:t># Shares Sold: 2095</a:t>
            </a:r>
          </a:p>
          <a:p>
            <a:endParaRPr lang="en-US" dirty="0"/>
          </a:p>
          <a:p>
            <a:r>
              <a:rPr lang="en-US" dirty="0"/>
              <a:t>Average Cost: 3.58</a:t>
            </a:r>
          </a:p>
          <a:p>
            <a:endParaRPr lang="en-US" dirty="0"/>
          </a:p>
          <a:p>
            <a:r>
              <a:rPr lang="en-US" dirty="0"/>
              <a:t>Average Sell price: 5.37</a:t>
            </a:r>
          </a:p>
          <a:p>
            <a:endParaRPr lang="en-US" dirty="0"/>
          </a:p>
          <a:p>
            <a:r>
              <a:rPr lang="en-US" dirty="0"/>
              <a:t>Current Price: 19.85</a:t>
            </a:r>
          </a:p>
          <a:p>
            <a:endParaRPr lang="en-US" dirty="0"/>
          </a:p>
          <a:p>
            <a:r>
              <a:rPr lang="en-US" dirty="0"/>
              <a:t>Realized Profit: $3,750.05</a:t>
            </a:r>
          </a:p>
          <a:p>
            <a:endParaRPr lang="en-US" dirty="0"/>
          </a:p>
          <a:p>
            <a:r>
              <a:rPr lang="en-US" dirty="0"/>
              <a:t>Unrealized Profit: $41,605.60</a:t>
            </a:r>
          </a:p>
          <a:p>
            <a:endParaRPr lang="en-US" dirty="0"/>
          </a:p>
          <a:p>
            <a:r>
              <a:rPr lang="en-US" dirty="0"/>
              <a:t>Total Return: $45,355.65</a:t>
            </a:r>
          </a:p>
          <a:p>
            <a:endParaRPr lang="en-US" dirty="0"/>
          </a:p>
          <a:p>
            <a:r>
              <a:rPr lang="en-US" dirty="0"/>
              <a:t>Cumulative return: $60,359.43</a:t>
            </a:r>
          </a:p>
          <a:p>
            <a:endParaRPr lang="en-US" dirty="0"/>
          </a:p>
          <a:p>
            <a:r>
              <a:rPr lang="en-US" dirty="0"/>
              <a:t>Sharpe Ratio: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90.54</a:t>
            </a:r>
            <a:endParaRPr lang="en-US" dirty="0"/>
          </a:p>
          <a:p>
            <a:endParaRPr lang="en-US" dirty="0"/>
          </a:p>
          <a:p>
            <a:r>
              <a:rPr lang="en-US" dirty="0"/>
              <a:t>Beta: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-0.0041</a:t>
            </a:r>
            <a:endParaRPr lang="en-US" dirty="0"/>
          </a:p>
          <a:p>
            <a:endParaRPr lang="en-US" dirty="0"/>
          </a:p>
          <a:p>
            <a:r>
              <a:rPr lang="en-US" dirty="0"/>
              <a:t>Volatility: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21.09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66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B7FA045-3AA7-5F06-79BA-06D7C2F2EA64}"/>
              </a:ext>
            </a:extLst>
          </p:cNvPr>
          <p:cNvSpPr/>
          <p:nvPr/>
        </p:nvSpPr>
        <p:spPr>
          <a:xfrm>
            <a:off x="0" y="0"/>
            <a:ext cx="4868333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9DEDC2-78DF-03B9-E726-53A2A1F96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797" y="2766218"/>
            <a:ext cx="4672069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10 Day &amp; 100 DAY SMA (Simple Moving Average)</a:t>
            </a:r>
            <a:br>
              <a:rPr lang="en-US" dirty="0"/>
            </a:br>
            <a:r>
              <a:rPr lang="en-US" dirty="0"/>
              <a:t>VS NASDAQ: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F437D7-0BD6-7494-42AE-D9EA85D65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663" y="3540126"/>
            <a:ext cx="6227809" cy="30903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FE6CCF-8AA9-CA32-57D9-1997B3836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663" y="227542"/>
            <a:ext cx="6227807" cy="309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943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F9A57-346E-7F0D-D5F7-DE1682174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37" y="0"/>
            <a:ext cx="10515600" cy="1325563"/>
          </a:xfrm>
        </p:spPr>
        <p:txBody>
          <a:bodyPr/>
          <a:lstStyle/>
          <a:p>
            <a:r>
              <a:rPr lang="en-US" dirty="0"/>
              <a:t>REGN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989BD4-0671-BAEB-5E4D-EBCCB2DDF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62" y="1518578"/>
            <a:ext cx="7352732" cy="401792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5A250AA-8A7D-C62C-95DC-9A3F1E4D355A}"/>
              </a:ext>
            </a:extLst>
          </p:cNvPr>
          <p:cNvSpPr/>
          <p:nvPr/>
        </p:nvSpPr>
        <p:spPr>
          <a:xfrm>
            <a:off x="7763195" y="0"/>
            <a:ext cx="442880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CDDE31-FC27-2824-CEAE-AC8C062534A3}"/>
              </a:ext>
            </a:extLst>
          </p:cNvPr>
          <p:cNvSpPr txBox="1"/>
          <p:nvPr/>
        </p:nvSpPr>
        <p:spPr>
          <a:xfrm>
            <a:off x="8153938" y="295887"/>
            <a:ext cx="38862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Shares bought: 20</a:t>
            </a:r>
          </a:p>
          <a:p>
            <a:endParaRPr lang="en-US" dirty="0"/>
          </a:p>
          <a:p>
            <a:r>
              <a:rPr lang="en-US" dirty="0"/>
              <a:t># Shares Sold: 4</a:t>
            </a:r>
          </a:p>
          <a:p>
            <a:endParaRPr lang="en-US" dirty="0"/>
          </a:p>
          <a:p>
            <a:r>
              <a:rPr lang="en-US" dirty="0"/>
              <a:t>Average Cost: $721.86</a:t>
            </a:r>
          </a:p>
          <a:p>
            <a:endParaRPr lang="en-US" dirty="0"/>
          </a:p>
          <a:p>
            <a:r>
              <a:rPr lang="en-US" dirty="0"/>
              <a:t>Average Sell price:$ 938.42</a:t>
            </a:r>
          </a:p>
          <a:p>
            <a:endParaRPr lang="en-US" dirty="0"/>
          </a:p>
          <a:p>
            <a:r>
              <a:rPr lang="en-US" dirty="0"/>
              <a:t>Current Price: $1051.03</a:t>
            </a:r>
          </a:p>
          <a:p>
            <a:endParaRPr lang="en-US" dirty="0"/>
          </a:p>
          <a:p>
            <a:r>
              <a:rPr lang="en-US" dirty="0"/>
              <a:t>Realized Profit: $866.24</a:t>
            </a:r>
          </a:p>
          <a:p>
            <a:endParaRPr lang="en-US" dirty="0"/>
          </a:p>
          <a:p>
            <a:r>
              <a:rPr lang="en-US" dirty="0"/>
              <a:t>Unrealized Profit: $16,816.48</a:t>
            </a:r>
          </a:p>
          <a:p>
            <a:endParaRPr lang="en-US" dirty="0"/>
          </a:p>
          <a:p>
            <a:r>
              <a:rPr lang="en-US" dirty="0"/>
              <a:t>Total Return: $17,682.72</a:t>
            </a:r>
          </a:p>
          <a:p>
            <a:endParaRPr lang="en-US" dirty="0"/>
          </a:p>
          <a:p>
            <a:r>
              <a:rPr lang="en-US" dirty="0"/>
              <a:t>Cumulative return: $32,119.92</a:t>
            </a:r>
          </a:p>
          <a:p>
            <a:endParaRPr lang="en-US" dirty="0"/>
          </a:p>
          <a:p>
            <a:r>
              <a:rPr lang="en-US" dirty="0"/>
              <a:t>Sharpe Ratio: </a:t>
            </a:r>
            <a:r>
              <a:rPr lang="en-US" dirty="0">
                <a:latin typeface="Consolas" panose="020B0609020204030204" pitchFamily="49" charset="0"/>
              </a:rPr>
              <a:t>0.82</a:t>
            </a:r>
            <a:endParaRPr lang="en-US" dirty="0"/>
          </a:p>
          <a:p>
            <a:endParaRPr lang="en-US" dirty="0"/>
          </a:p>
          <a:p>
            <a:r>
              <a:rPr lang="en-US" dirty="0"/>
              <a:t>Beta: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-0.0339</a:t>
            </a:r>
            <a:endParaRPr lang="en-US" dirty="0"/>
          </a:p>
          <a:p>
            <a:endParaRPr lang="en-US" dirty="0"/>
          </a:p>
          <a:p>
            <a:r>
              <a:rPr lang="en-US" dirty="0"/>
              <a:t>Volatility: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213.52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163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A6B2D9-36BD-5E06-354A-BB92AEFEB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663" y="262258"/>
            <a:ext cx="6125853" cy="30397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1CEC1D-DCCA-9816-2C1D-029EE9710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663" y="3556001"/>
            <a:ext cx="6125853" cy="303974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C776051-93B6-C28E-C8D7-CDC232C3D43A}"/>
              </a:ext>
            </a:extLst>
          </p:cNvPr>
          <p:cNvSpPr/>
          <p:nvPr/>
        </p:nvSpPr>
        <p:spPr>
          <a:xfrm>
            <a:off x="0" y="0"/>
            <a:ext cx="4868333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2527086-19A2-FD0C-FA76-669374ABB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797" y="2766218"/>
            <a:ext cx="4672069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10 Day &amp; 100 DAY SMA (Simple Moving Average)</a:t>
            </a:r>
            <a:br>
              <a:rPr lang="en-US" dirty="0"/>
            </a:br>
            <a:r>
              <a:rPr lang="en-US" dirty="0"/>
              <a:t>VS NASDAQ:</a:t>
            </a:r>
          </a:p>
        </p:txBody>
      </p:sp>
    </p:spTree>
    <p:extLst>
      <p:ext uri="{BB962C8B-B14F-4D97-AF65-F5344CB8AC3E}">
        <p14:creationId xmlns:p14="http://schemas.microsoft.com/office/powerpoint/2010/main" val="103785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F9A57-346E-7F0D-D5F7-DE1682174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QQQ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18DA47-0804-9752-8A46-173C6B57E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25" y="2003672"/>
            <a:ext cx="7137002" cy="39000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B569AC9-5AE5-85D5-007A-D85B178B86A6}"/>
              </a:ext>
            </a:extLst>
          </p:cNvPr>
          <p:cNvSpPr/>
          <p:nvPr/>
        </p:nvSpPr>
        <p:spPr>
          <a:xfrm>
            <a:off x="7763195" y="0"/>
            <a:ext cx="442880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1E3C41-5D43-DF18-D61D-D9CFB18DD1A0}"/>
              </a:ext>
            </a:extLst>
          </p:cNvPr>
          <p:cNvSpPr txBox="1"/>
          <p:nvPr/>
        </p:nvSpPr>
        <p:spPr>
          <a:xfrm>
            <a:off x="7967671" y="197346"/>
            <a:ext cx="38862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Shares bought: 55</a:t>
            </a:r>
          </a:p>
          <a:p>
            <a:endParaRPr lang="en-US" dirty="0"/>
          </a:p>
          <a:p>
            <a:r>
              <a:rPr lang="en-US" dirty="0"/>
              <a:t>Shares Sold: 27</a:t>
            </a:r>
          </a:p>
          <a:p>
            <a:endParaRPr lang="en-US" dirty="0"/>
          </a:p>
          <a:p>
            <a:r>
              <a:rPr lang="en-US" dirty="0"/>
              <a:t>Average Cost: $268.65</a:t>
            </a:r>
          </a:p>
          <a:p>
            <a:endParaRPr lang="en-US" dirty="0"/>
          </a:p>
          <a:p>
            <a:r>
              <a:rPr lang="en-US" dirty="0"/>
              <a:t>Average Sell price: $402.95</a:t>
            </a:r>
          </a:p>
          <a:p>
            <a:endParaRPr lang="en-US" dirty="0"/>
          </a:p>
          <a:p>
            <a:r>
              <a:rPr lang="en-US" dirty="0"/>
              <a:t>Current Price: $479.11</a:t>
            </a:r>
          </a:p>
          <a:p>
            <a:endParaRPr lang="en-US" dirty="0"/>
          </a:p>
          <a:p>
            <a:r>
              <a:rPr lang="en-US" dirty="0"/>
              <a:t>Realized Profit: $3,626,77</a:t>
            </a:r>
          </a:p>
          <a:p>
            <a:endParaRPr lang="en-US" dirty="0"/>
          </a:p>
          <a:p>
            <a:r>
              <a:rPr lang="en-US" dirty="0"/>
              <a:t>Unrealized Profit: $13,415.08</a:t>
            </a:r>
          </a:p>
          <a:p>
            <a:endParaRPr lang="en-US" dirty="0"/>
          </a:p>
          <a:p>
            <a:r>
              <a:rPr lang="en-US" dirty="0"/>
              <a:t>Total Return: $17041.86</a:t>
            </a:r>
          </a:p>
          <a:p>
            <a:endParaRPr lang="en-US" dirty="0"/>
          </a:p>
          <a:p>
            <a:r>
              <a:rPr lang="en-US" dirty="0"/>
              <a:t>Cumulative return: $31,817.61</a:t>
            </a:r>
          </a:p>
          <a:p>
            <a:endParaRPr lang="en-US" dirty="0"/>
          </a:p>
          <a:p>
            <a:r>
              <a:rPr lang="en-US" dirty="0"/>
              <a:t>Sharpe Ratio: </a:t>
            </a:r>
            <a:r>
              <a:rPr lang="en-US" dirty="0">
                <a:latin typeface="Consolas" panose="020B0609020204030204" pitchFamily="49" charset="0"/>
              </a:rPr>
              <a:t>4.28</a:t>
            </a:r>
            <a:endParaRPr lang="en-US" dirty="0"/>
          </a:p>
          <a:p>
            <a:endParaRPr lang="en-US" dirty="0"/>
          </a:p>
          <a:p>
            <a:r>
              <a:rPr lang="en-US" dirty="0"/>
              <a:t>Beta: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-0.024</a:t>
            </a:r>
            <a:endParaRPr lang="en-US" dirty="0"/>
          </a:p>
          <a:p>
            <a:endParaRPr lang="en-US" dirty="0"/>
          </a:p>
          <a:p>
            <a:r>
              <a:rPr lang="en-US" dirty="0"/>
              <a:t>Volatility: </a:t>
            </a:r>
            <a:r>
              <a:rPr lang="en-US" i="0" dirty="0">
                <a:effectLst/>
                <a:latin typeface="Consolas" panose="020B0609020204030204" pitchFamily="49" charset="0"/>
              </a:rPr>
              <a:t>73.36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2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</TotalTime>
  <Words>550</Words>
  <Application>Microsoft Office PowerPoint</Application>
  <PresentationFormat>Widescreen</PresentationFormat>
  <Paragraphs>185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Consolas</vt:lpstr>
      <vt:lpstr>Segoe WPC</vt:lpstr>
      <vt:lpstr>Office Theme</vt:lpstr>
      <vt:lpstr>Investment Portfolio:  ETL Pipeline Strategy Returns</vt:lpstr>
      <vt:lpstr>Investment Strategy:</vt:lpstr>
      <vt:lpstr>ETL Pipeline:</vt:lpstr>
      <vt:lpstr>Stocks</vt:lpstr>
      <vt:lpstr>MARA</vt:lpstr>
      <vt:lpstr>10 Day &amp; 100 DAY SMA (Simple Moving Average) VS NASDAQ:</vt:lpstr>
      <vt:lpstr>REGN</vt:lpstr>
      <vt:lpstr>10 Day &amp; 100 DAY SMA (Simple Moving Average) VS NASDAQ:</vt:lpstr>
      <vt:lpstr>QQQ</vt:lpstr>
      <vt:lpstr>10 Day &amp; 100 DAY SMA (Simple Moving Average) VS NASDAQ:</vt:lpstr>
      <vt:lpstr>AGI</vt:lpstr>
      <vt:lpstr>10 Day &amp; 100 DAY SMA (Simple Moving Average) VS NASDAQ:</vt:lpstr>
      <vt:lpstr>SPY</vt:lpstr>
      <vt:lpstr>10 Day &amp; 100 DAY SMA (Simple Moving Average) VS NASDAQ:</vt:lpstr>
      <vt:lpstr>NASDAQ VS Economic indicators</vt:lpstr>
      <vt:lpstr>FOREX: USDEUR</vt:lpstr>
      <vt:lpstr>CRYPTO: DOGE COIN</vt:lpstr>
      <vt:lpstr>Total Portfolio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Portfolio: ETL Pipeline Strategy Execution</dc:title>
  <dc:creator>Moemen Elmegahed</dc:creator>
  <cp:lastModifiedBy>Moemen Elmegahed</cp:lastModifiedBy>
  <cp:revision>1</cp:revision>
  <dcterms:created xsi:type="dcterms:W3CDTF">2024-07-10T17:24:08Z</dcterms:created>
  <dcterms:modified xsi:type="dcterms:W3CDTF">2024-07-12T03:43:51Z</dcterms:modified>
</cp:coreProperties>
</file>