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6"/>
  </p:notes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086" autoAdjust="0"/>
  </p:normalViewPr>
  <p:slideViewPr>
    <p:cSldViewPr snapToGrid="0">
      <p:cViewPr varScale="1">
        <p:scale>
          <a:sx n="81" d="100"/>
          <a:sy n="81" d="100"/>
        </p:scale>
        <p:origin x="16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54AB1-BA64-40F1-B2DB-48B80E232211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22D43-27F5-48B5-A4C5-9F7AEDFC09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2521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22D43-27F5-48B5-A4C5-9F7AEDFC0968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3752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health</a:t>
            </a:r>
            <a:r>
              <a:rPr lang="de-CH" dirty="0" smtClean="0"/>
              <a:t> </a:t>
            </a:r>
            <a:r>
              <a:rPr lang="de-CH" dirty="0" err="1" smtClean="0"/>
              <a:t>visitors</a:t>
            </a:r>
            <a:r>
              <a:rPr lang="de-CH" dirty="0" smtClean="0"/>
              <a:t> -&gt; konkret Spitex</a:t>
            </a:r>
          </a:p>
          <a:p>
            <a:endParaRPr lang="de-CH" dirty="0" smtClean="0"/>
          </a:p>
          <a:p>
            <a:r>
              <a:rPr lang="de-CH" dirty="0" smtClean="0"/>
              <a:t>Grund</a:t>
            </a:r>
            <a:r>
              <a:rPr lang="de-CH" baseline="0" dirty="0" smtClean="0"/>
              <a:t> Leistung -&gt; Klienten wecken, Pflegen </a:t>
            </a:r>
            <a:r>
              <a:rPr lang="de-CH" baseline="0" dirty="0" err="1" smtClean="0"/>
              <a:t>usw</a:t>
            </a:r>
            <a:endParaRPr lang="de-CH" baseline="0" dirty="0" smtClean="0"/>
          </a:p>
          <a:p>
            <a:r>
              <a:rPr lang="de-CH" baseline="0" dirty="0" smtClean="0"/>
              <a:t>Hauswirtschaft -&gt; Putzen, Kochen, Arztbesuche </a:t>
            </a:r>
            <a:r>
              <a:rPr lang="de-CH" baseline="0" dirty="0" err="1" smtClean="0"/>
              <a:t>etc</a:t>
            </a:r>
            <a:endParaRPr lang="de-CH" baseline="0" dirty="0" smtClean="0"/>
          </a:p>
          <a:p>
            <a:r>
              <a:rPr lang="de-CH" baseline="0" dirty="0" smtClean="0"/>
              <a:t>Wichtig für Versicherung</a:t>
            </a:r>
          </a:p>
          <a:p>
            <a:endParaRPr lang="de-CH" baseline="0" dirty="0" smtClean="0"/>
          </a:p>
          <a:p>
            <a:r>
              <a:rPr lang="de-CH" baseline="0" dirty="0" smtClean="0"/>
              <a:t>Bei Depressiven Patienten werden Arbeiten zusammen erledigt</a:t>
            </a:r>
          </a:p>
          <a:p>
            <a:endParaRPr lang="de-CH" baseline="0" dirty="0" smtClean="0"/>
          </a:p>
          <a:p>
            <a:r>
              <a:rPr lang="de-CH" baseline="0" dirty="0" smtClean="0"/>
              <a:t>Pflegebericht muss erstellt werden über die erledigen Tätigkeiten -&gt; Klienten können die Arbeit auch verweigern</a:t>
            </a:r>
          </a:p>
          <a:p>
            <a:r>
              <a:rPr lang="de-CH" baseline="0" dirty="0" smtClean="0"/>
              <a:t>Je nach Unternehmung geschieht dies bereits Elektronisch (iPad)</a:t>
            </a:r>
          </a:p>
          <a:p>
            <a:endParaRPr lang="de-CH" baseline="0" dirty="0" smtClean="0"/>
          </a:p>
          <a:p>
            <a:r>
              <a:rPr lang="de-CH" baseline="0" dirty="0" smtClean="0"/>
              <a:t>Infos über depressive Patienten werden nicht im </a:t>
            </a:r>
            <a:r>
              <a:rPr lang="de-CH" baseline="0" dirty="0" err="1" smtClean="0"/>
              <a:t>Kardex</a:t>
            </a:r>
            <a:r>
              <a:rPr lang="de-CH" baseline="0" dirty="0" smtClean="0"/>
              <a:t>, sondern getrennt gehalten, da das </a:t>
            </a:r>
            <a:r>
              <a:rPr lang="de-CH" baseline="0" dirty="0" err="1" smtClean="0"/>
              <a:t>Kardex</a:t>
            </a:r>
            <a:r>
              <a:rPr lang="de-CH" baseline="0" dirty="0" smtClean="0"/>
              <a:t> immer beim Klienten bleibt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22D43-27F5-48B5-A4C5-9F7AEDFC0968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2599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22D43-27F5-48B5-A4C5-9F7AEDFC0968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6132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22D43-27F5-48B5-A4C5-9F7AEDFC0968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4541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Abgleich der Screens mit</a:t>
            </a:r>
            <a:r>
              <a:rPr lang="de-CH" baseline="0" dirty="0" smtClean="0"/>
              <a:t> den </a:t>
            </a:r>
            <a:r>
              <a:rPr lang="de-CH" baseline="0" dirty="0" err="1" smtClean="0"/>
              <a:t>Personas</a:t>
            </a:r>
            <a:r>
              <a:rPr lang="de-CH" baseline="0" dirty="0" smtClean="0"/>
              <a:t> -&gt; 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22D43-27F5-48B5-A4C5-9F7AEDFC0968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2276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auf die bestehenden Interview Partner</a:t>
            </a:r>
            <a:r>
              <a:rPr lang="de-CH" baseline="0" dirty="0" smtClean="0"/>
              <a:t> beschränkt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22D43-27F5-48B5-A4C5-9F7AEDFC0968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6975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Zusammengefasst eine Mobile Lösung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22D43-27F5-48B5-A4C5-9F7AEDFC0968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2519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9CBD81-1743-42D4-9A81-3BB60815A02B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E212BF-D356-4618-A752-B045182672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484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BD81-1743-42D4-9A81-3BB60815A02B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12BF-D356-4618-A752-B045182672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675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9CBD81-1743-42D4-9A81-3BB60815A02B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E212BF-D356-4618-A752-B045182672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559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BD81-1743-42D4-9A81-3BB60815A02B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AE212BF-D356-4618-A752-B045182672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58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9CBD81-1743-42D4-9A81-3BB60815A02B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E212BF-D356-4618-A752-B045182672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520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BD81-1743-42D4-9A81-3BB60815A02B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12BF-D356-4618-A752-B045182672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331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BD81-1743-42D4-9A81-3BB60815A02B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12BF-D356-4618-A752-B045182672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092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BD81-1743-42D4-9A81-3BB60815A02B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12BF-D356-4618-A752-B045182672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629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BD81-1743-42D4-9A81-3BB60815A02B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12BF-D356-4618-A752-B045182672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813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9CBD81-1743-42D4-9A81-3BB60815A02B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E212BF-D356-4618-A752-B045182672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21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BD81-1743-42D4-9A81-3BB60815A02B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12BF-D356-4618-A752-B045182672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704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69CBD81-1743-42D4-9A81-3BB60815A02B}" type="datetimeFigureOut">
              <a:rPr lang="de-CH" smtClean="0"/>
              <a:t>29.03.2020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AE212BF-D356-4618-A752-B045182672FE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109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xd.adobe.com/view/3093742d-d4d6-4620-7d95-7cb4aae7925c-46a2/?fullscree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Design </a:t>
            </a:r>
            <a:r>
              <a:rPr lang="de-CH" dirty="0" err="1"/>
              <a:t>Thinking</a:t>
            </a:r>
            <a:r>
              <a:rPr lang="de-CH" dirty="0"/>
              <a:t> </a:t>
            </a:r>
            <a:r>
              <a:rPr lang="de-CH" dirty="0" smtClean="0"/>
              <a:t>– Team </a:t>
            </a:r>
            <a:r>
              <a:rPr lang="de-CH" dirty="0" err="1" smtClean="0"/>
              <a:t>green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BTI7081 </a:t>
            </a:r>
            <a:r>
              <a:rPr lang="en-US" dirty="0"/>
              <a:t>Software Engineering and </a:t>
            </a:r>
            <a:r>
              <a:rPr lang="en-US" dirty="0" smtClean="0"/>
              <a:t>Design</a:t>
            </a:r>
          </a:p>
          <a:p>
            <a:r>
              <a:rPr lang="de-CH" dirty="0" smtClean="0"/>
              <a:t>CS2 </a:t>
            </a:r>
            <a:r>
              <a:rPr lang="de-CH" dirty="0"/>
              <a:t>- Task </a:t>
            </a:r>
            <a:r>
              <a:rPr lang="de-CH" dirty="0" smtClean="0"/>
              <a:t>01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7808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Persona - </a:t>
            </a:r>
            <a:r>
              <a:rPr lang="de-CH" dirty="0" smtClean="0"/>
              <a:t>Max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Goals: </a:t>
            </a:r>
            <a:r>
              <a:rPr lang="de-CH" dirty="0"/>
              <a:t>Unkomplizierte/schnelle Unterstützung bei schwierigen Klienten </a:t>
            </a:r>
            <a:endParaRPr lang="de-CH" dirty="0" smtClean="0"/>
          </a:p>
          <a:p>
            <a:r>
              <a:rPr lang="de-CH" b="1" dirty="0" err="1" smtClean="0"/>
              <a:t>Pain</a:t>
            </a:r>
            <a:r>
              <a:rPr lang="de-CH" b="1" dirty="0" smtClean="0"/>
              <a:t> </a:t>
            </a:r>
            <a:r>
              <a:rPr lang="de-CH" b="1" dirty="0" err="1"/>
              <a:t>points</a:t>
            </a:r>
            <a:r>
              <a:rPr lang="de-CH" b="1" dirty="0"/>
              <a:t>: </a:t>
            </a:r>
            <a:r>
              <a:rPr lang="de-CH" dirty="0"/>
              <a:t>Schnell überfordert bei brenzligen Situationen aufgrund mangelnder Ausbildung/Erfahrung, fehlende Informationen, Mühsam wertvolle Geräte mitschleppen </a:t>
            </a:r>
            <a:endParaRPr lang="de-CH" dirty="0" smtClean="0"/>
          </a:p>
          <a:p>
            <a:endParaRPr lang="de-CH" dirty="0" smtClean="0"/>
          </a:p>
          <a:p>
            <a:r>
              <a:rPr lang="de-CH" b="1" dirty="0" smtClean="0"/>
              <a:t>Statements</a:t>
            </a:r>
            <a:endParaRPr lang="de-CH" b="1" dirty="0"/>
          </a:p>
          <a:p>
            <a:pPr lvl="1"/>
            <a:r>
              <a:rPr lang="de-CH" b="1" dirty="0"/>
              <a:t>Als </a:t>
            </a:r>
            <a:r>
              <a:rPr lang="de-CH" dirty="0"/>
              <a:t>Max </a:t>
            </a:r>
            <a:r>
              <a:rPr lang="de-CH" b="1" dirty="0"/>
              <a:t>möchte ich </a:t>
            </a:r>
            <a:r>
              <a:rPr lang="de-CH" dirty="0"/>
              <a:t>unkompliziert und schnell Unterstützung bei meinen Kollegen anfordern können, </a:t>
            </a:r>
            <a:r>
              <a:rPr lang="de-CH" b="1" dirty="0"/>
              <a:t>damit ich </a:t>
            </a:r>
            <a:r>
              <a:rPr lang="de-CH" dirty="0"/>
              <a:t>bei schwierigen Klienten nicht überfordert bin. </a:t>
            </a:r>
          </a:p>
          <a:p>
            <a:pPr lvl="1"/>
            <a:r>
              <a:rPr lang="de-CH" b="1" dirty="0"/>
              <a:t>Als </a:t>
            </a:r>
            <a:r>
              <a:rPr lang="de-CH" dirty="0"/>
              <a:t>Max </a:t>
            </a:r>
            <a:r>
              <a:rPr lang="de-CH" b="1" dirty="0"/>
              <a:t>möchte ich </a:t>
            </a:r>
            <a:r>
              <a:rPr lang="de-CH" dirty="0"/>
              <a:t>den Pflegebericht auf meinem persönlichen Gerät verfassen, </a:t>
            </a:r>
            <a:r>
              <a:rPr lang="de-CH" b="1" dirty="0"/>
              <a:t>damit ich </a:t>
            </a:r>
            <a:r>
              <a:rPr lang="de-CH" dirty="0"/>
              <a:t>nicht noch mehr Ausrüstung mittragen muss.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03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/ Storyboards – Story #1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56088" y="-463649"/>
            <a:ext cx="3679825" cy="8969573"/>
          </a:xfrm>
        </p:spPr>
      </p:pic>
    </p:spTree>
    <p:extLst>
      <p:ext uri="{BB962C8B-B14F-4D97-AF65-F5344CB8AC3E}">
        <p14:creationId xmlns:p14="http://schemas.microsoft.com/office/powerpoint/2010/main" val="42858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Design / Storyboards – Story </a:t>
            </a:r>
            <a:r>
              <a:rPr lang="de-CH" dirty="0" smtClean="0"/>
              <a:t>#2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56088" y="-54162"/>
            <a:ext cx="3679825" cy="8150600"/>
          </a:xfrm>
        </p:spPr>
      </p:pic>
    </p:spTree>
    <p:extLst>
      <p:ext uri="{BB962C8B-B14F-4D97-AF65-F5344CB8AC3E}">
        <p14:creationId xmlns:p14="http://schemas.microsoft.com/office/powerpoint/2010/main" val="325961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Design / Storyboards – Story </a:t>
            </a:r>
            <a:r>
              <a:rPr lang="de-CH" dirty="0" smtClean="0"/>
              <a:t>#3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762798"/>
            <a:ext cx="11029950" cy="2515091"/>
          </a:xfrm>
        </p:spPr>
      </p:pic>
    </p:spTree>
    <p:extLst>
      <p:ext uri="{BB962C8B-B14F-4D97-AF65-F5344CB8AC3E}">
        <p14:creationId xmlns:p14="http://schemas.microsoft.com/office/powerpoint/2010/main" val="278962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Prototypes</a:t>
            </a:r>
            <a:r>
              <a:rPr lang="de-CH" dirty="0" smtClean="0"/>
              <a:t> #1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34" y="2079965"/>
            <a:ext cx="5243574" cy="385075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079965"/>
            <a:ext cx="5609058" cy="385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0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Prototypes</a:t>
            </a:r>
            <a:r>
              <a:rPr lang="de-CH" dirty="0"/>
              <a:t> </a:t>
            </a:r>
            <a:r>
              <a:rPr lang="de-CH" dirty="0" smtClean="0"/>
              <a:t>#2</a:t>
            </a:r>
            <a:endParaRPr lang="de-CH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2568"/>
            <a:ext cx="6388925" cy="4519796"/>
          </a:xfr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09"/>
          <a:stretch/>
        </p:blipFill>
        <p:spPr>
          <a:xfrm>
            <a:off x="6388925" y="2050037"/>
            <a:ext cx="4227615" cy="439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2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Prototypes</a:t>
            </a:r>
            <a:r>
              <a:rPr lang="de-CH" dirty="0"/>
              <a:t> </a:t>
            </a:r>
            <a:r>
              <a:rPr lang="de-CH" dirty="0" smtClean="0"/>
              <a:t>#3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0671" y="1943309"/>
            <a:ext cx="6779583" cy="412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3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Conclusion</a:t>
            </a:r>
            <a:r>
              <a:rPr lang="de-CH" dirty="0" smtClean="0"/>
              <a:t> Iteration #1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Feature </a:t>
            </a:r>
            <a:r>
              <a:rPr lang="de-CH" dirty="0" err="1"/>
              <a:t>Requests</a:t>
            </a:r>
            <a:r>
              <a:rPr lang="de-CH" dirty="0"/>
              <a:t> </a:t>
            </a:r>
          </a:p>
          <a:p>
            <a:pPr lvl="1"/>
            <a:r>
              <a:rPr lang="de-CH" dirty="0" err="1" smtClean="0"/>
              <a:t>Responsive</a:t>
            </a:r>
            <a:r>
              <a:rPr lang="de-CH" dirty="0" smtClean="0"/>
              <a:t> </a:t>
            </a:r>
            <a:r>
              <a:rPr lang="de-CH" dirty="0"/>
              <a:t>Design </a:t>
            </a:r>
          </a:p>
          <a:p>
            <a:pPr lvl="1"/>
            <a:r>
              <a:rPr lang="de-CH" dirty="0" smtClean="0"/>
              <a:t>Visuelle </a:t>
            </a:r>
            <a:r>
              <a:rPr lang="de-CH" dirty="0"/>
              <a:t>Abbildung von Klienten und Pfleger erwünscht </a:t>
            </a:r>
          </a:p>
          <a:p>
            <a:pPr lvl="1"/>
            <a:r>
              <a:rPr lang="de-CH" dirty="0" smtClean="0"/>
              <a:t>Hilfefunktion </a:t>
            </a:r>
            <a:r>
              <a:rPr lang="de-CH" dirty="0"/>
              <a:t>für Unterstützung in Notfällen wird benötigt </a:t>
            </a:r>
          </a:p>
          <a:p>
            <a:pPr lvl="1"/>
            <a:r>
              <a:rPr lang="de-CH" dirty="0" smtClean="0"/>
              <a:t>Möglichkeit </a:t>
            </a:r>
            <a:r>
              <a:rPr lang="de-CH" dirty="0"/>
              <a:t>laufend Aufgaben direkt zu Rapportieren und aber auch erst im Nachhinein </a:t>
            </a:r>
          </a:p>
          <a:p>
            <a:pPr lvl="1"/>
            <a:r>
              <a:rPr lang="de-CH" dirty="0" smtClean="0"/>
              <a:t>Einheitliche </a:t>
            </a:r>
            <a:r>
              <a:rPr lang="de-CH" dirty="0"/>
              <a:t>Dateiformate &amp; Strukturierte Daten (Keine Bilder, Audiofiles) </a:t>
            </a:r>
          </a:p>
          <a:p>
            <a:pPr lvl="1"/>
            <a:r>
              <a:rPr lang="de-CH" dirty="0" smtClean="0"/>
              <a:t>Übersichtliche </a:t>
            </a:r>
            <a:r>
              <a:rPr lang="de-CH" dirty="0"/>
              <a:t>Historie mit geeigneter Suchfunktion (Tags o.ä.) </a:t>
            </a:r>
          </a:p>
          <a:p>
            <a:pPr lvl="1"/>
            <a:r>
              <a:rPr lang="de-CH" dirty="0" smtClean="0"/>
              <a:t>Prozess </a:t>
            </a:r>
            <a:r>
              <a:rPr lang="de-CH" dirty="0"/>
              <a:t>Leistungen -&gt; Aufgaben -&gt; Protokolle benötigt genaueres </a:t>
            </a:r>
            <a:r>
              <a:rPr lang="de-CH" dirty="0" err="1"/>
              <a:t>rethinking</a:t>
            </a:r>
            <a:r>
              <a:rPr lang="de-CH" dirty="0"/>
              <a:t>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9389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Project </a:t>
            </a:r>
            <a:r>
              <a:rPr lang="de-CH" dirty="0" err="1"/>
              <a:t>Scope</a:t>
            </a:r>
            <a:r>
              <a:rPr lang="de-CH" dirty="0"/>
              <a:t> – Iteration </a:t>
            </a:r>
            <a:r>
              <a:rPr lang="de-CH" dirty="0" smtClean="0"/>
              <a:t>#2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smtClean="0"/>
              <a:t>Focus:</a:t>
            </a:r>
            <a:endParaRPr lang="de-CH" dirty="0"/>
          </a:p>
          <a:p>
            <a:pPr lvl="1"/>
            <a:r>
              <a:rPr lang="de-CH" dirty="0" smtClean="0"/>
              <a:t>Wir </a:t>
            </a:r>
            <a:r>
              <a:rPr lang="de-CH" dirty="0"/>
              <a:t>wollen eine Hilfefunktion (Form, Implementation offen) </a:t>
            </a:r>
          </a:p>
          <a:p>
            <a:pPr lvl="1"/>
            <a:r>
              <a:rPr lang="de-CH" dirty="0" smtClean="0"/>
              <a:t>Das </a:t>
            </a:r>
            <a:r>
              <a:rPr lang="de-CH" dirty="0"/>
              <a:t>Protokoll soll laufend oder im Nachhinein erfasst werden können. </a:t>
            </a:r>
          </a:p>
          <a:p>
            <a:pPr lvl="1"/>
            <a:r>
              <a:rPr lang="de-CH" dirty="0" smtClean="0"/>
              <a:t>Historie </a:t>
            </a:r>
            <a:r>
              <a:rPr lang="de-CH" dirty="0"/>
              <a:t>(Filtern Suchen Kalender) </a:t>
            </a:r>
            <a:endParaRPr lang="de-CH" dirty="0"/>
          </a:p>
          <a:p>
            <a:pPr lvl="1"/>
            <a:endParaRPr lang="de-CH" dirty="0" smtClean="0"/>
          </a:p>
          <a:p>
            <a:r>
              <a:rPr lang="de-CH" b="1" dirty="0" smtClean="0"/>
              <a:t>Out </a:t>
            </a:r>
            <a:r>
              <a:rPr lang="de-CH" b="1" dirty="0" err="1" smtClean="0"/>
              <a:t>of</a:t>
            </a:r>
            <a:r>
              <a:rPr lang="de-CH" b="1" dirty="0" smtClean="0"/>
              <a:t> </a:t>
            </a:r>
            <a:r>
              <a:rPr lang="de-CH" b="1" dirty="0" err="1" smtClean="0"/>
              <a:t>scope</a:t>
            </a:r>
            <a:endParaRPr lang="de-CH" dirty="0"/>
          </a:p>
          <a:p>
            <a:pPr lvl="1"/>
            <a:r>
              <a:rPr lang="de-CH" dirty="0"/>
              <a:t>Erfassung von Leistung, Klienten, Termine im </a:t>
            </a:r>
            <a:r>
              <a:rPr lang="de-CH" dirty="0" err="1"/>
              <a:t>Backoffice</a:t>
            </a:r>
            <a:r>
              <a:rPr lang="de-CH" dirty="0"/>
              <a:t> </a:t>
            </a:r>
          </a:p>
          <a:p>
            <a:pPr lvl="1"/>
            <a:r>
              <a:rPr lang="de-CH" dirty="0"/>
              <a:t>Authentifizierung, Autorisierung </a:t>
            </a:r>
            <a:endParaRPr lang="de-CH" b="1" dirty="0"/>
          </a:p>
          <a:p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145088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Research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smtClean="0"/>
              <a:t>Interviews</a:t>
            </a:r>
          </a:p>
          <a:p>
            <a:pPr lvl="1"/>
            <a:r>
              <a:rPr lang="de-CH" dirty="0" smtClean="0"/>
              <a:t>follow </a:t>
            </a:r>
            <a:r>
              <a:rPr lang="de-CH" dirty="0" err="1" smtClean="0"/>
              <a:t>up</a:t>
            </a:r>
            <a:r>
              <a:rPr lang="de-CH" dirty="0" smtClean="0"/>
              <a:t> </a:t>
            </a:r>
            <a:r>
              <a:rPr lang="de-CH" dirty="0" err="1" smtClean="0"/>
              <a:t>questions</a:t>
            </a:r>
            <a:r>
              <a:rPr lang="de-CH" dirty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563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Introduction</a:t>
            </a:r>
            <a:endParaRPr lang="de-CH" dirty="0"/>
          </a:p>
          <a:p>
            <a:r>
              <a:rPr lang="de-CH" dirty="0" smtClean="0"/>
              <a:t>Project </a:t>
            </a:r>
            <a:r>
              <a:rPr lang="de-CH" dirty="0" err="1" smtClean="0"/>
              <a:t>Scope</a:t>
            </a:r>
            <a:endParaRPr lang="de-CH" dirty="0" smtClean="0"/>
          </a:p>
          <a:p>
            <a:r>
              <a:rPr lang="de-CH" dirty="0" smtClean="0"/>
              <a:t>Iteration #1 / #2</a:t>
            </a:r>
          </a:p>
          <a:p>
            <a:pPr lvl="1"/>
            <a:r>
              <a:rPr lang="de-CH" dirty="0" smtClean="0"/>
              <a:t>Research / Interviews</a:t>
            </a:r>
          </a:p>
          <a:p>
            <a:pPr lvl="1"/>
            <a:r>
              <a:rPr lang="de-CH" dirty="0" err="1" smtClean="0"/>
              <a:t>Synthesize</a:t>
            </a:r>
            <a:r>
              <a:rPr lang="de-CH" dirty="0" smtClean="0"/>
              <a:t> / </a:t>
            </a:r>
            <a:r>
              <a:rPr lang="de-CH" dirty="0" err="1" smtClean="0"/>
              <a:t>Personae</a:t>
            </a:r>
            <a:endParaRPr lang="de-CH" dirty="0" smtClean="0"/>
          </a:p>
          <a:p>
            <a:pPr lvl="1"/>
            <a:r>
              <a:rPr lang="de-CH" dirty="0" smtClean="0"/>
              <a:t>Design / Storyboards</a:t>
            </a:r>
          </a:p>
          <a:p>
            <a:pPr lvl="1"/>
            <a:r>
              <a:rPr lang="de-CH" dirty="0" err="1" smtClean="0"/>
              <a:t>Prototypes</a:t>
            </a:r>
            <a:endParaRPr lang="de-CH" dirty="0" smtClean="0"/>
          </a:p>
          <a:p>
            <a:pPr lvl="1"/>
            <a:r>
              <a:rPr lang="de-CH" dirty="0" err="1" smtClean="0"/>
              <a:t>Conclusion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735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Persona - Gertrud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smtClean="0"/>
              <a:t>New </a:t>
            </a:r>
            <a:r>
              <a:rPr lang="de-CH" b="1" dirty="0" err="1" smtClean="0"/>
              <a:t>statements</a:t>
            </a:r>
            <a:endParaRPr lang="de-CH" b="1" dirty="0" smtClean="0"/>
          </a:p>
          <a:p>
            <a:pPr lvl="1"/>
            <a:r>
              <a:rPr lang="de-CH" b="1" dirty="0" smtClean="0"/>
              <a:t>Als </a:t>
            </a:r>
            <a:r>
              <a:rPr lang="de-CH" dirty="0"/>
              <a:t>Gertrud </a:t>
            </a:r>
            <a:r>
              <a:rPr lang="de-CH" b="1" dirty="0"/>
              <a:t>möchte ich </a:t>
            </a:r>
            <a:r>
              <a:rPr lang="de-CH" dirty="0"/>
              <a:t>mit Bildern geführt werden, </a:t>
            </a:r>
            <a:r>
              <a:rPr lang="de-CH" b="1" dirty="0"/>
              <a:t>um </a:t>
            </a:r>
            <a:r>
              <a:rPr lang="de-CH" dirty="0"/>
              <a:t>einfach in der Applikation zurechtzukommen.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08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Persona - Laura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smtClean="0"/>
              <a:t>New </a:t>
            </a:r>
            <a:r>
              <a:rPr lang="de-CH" b="1" dirty="0" err="1" smtClean="0"/>
              <a:t>statements</a:t>
            </a:r>
            <a:endParaRPr lang="de-CH" b="1" dirty="0" smtClean="0"/>
          </a:p>
          <a:p>
            <a:pPr lvl="1"/>
            <a:r>
              <a:rPr lang="de-CH" b="1" dirty="0"/>
              <a:t>Als </a:t>
            </a:r>
            <a:r>
              <a:rPr lang="de-CH" dirty="0"/>
              <a:t>Laura </a:t>
            </a:r>
            <a:r>
              <a:rPr lang="de-CH" b="1" dirty="0"/>
              <a:t>möchte ich </a:t>
            </a:r>
            <a:r>
              <a:rPr lang="de-CH" dirty="0"/>
              <a:t>ein Baukastensystem für repetitive Protokollerfassung, </a:t>
            </a:r>
            <a:r>
              <a:rPr lang="de-CH" b="1" dirty="0"/>
              <a:t>damit ich </a:t>
            </a:r>
            <a:r>
              <a:rPr lang="de-CH" dirty="0"/>
              <a:t>nicht auf Textfelder tippen muss und Zeit verliere. </a:t>
            </a:r>
          </a:p>
          <a:p>
            <a:pPr lvl="1"/>
            <a:r>
              <a:rPr lang="de-CH" b="1" dirty="0"/>
              <a:t>Als </a:t>
            </a:r>
            <a:r>
              <a:rPr lang="de-CH" dirty="0"/>
              <a:t>Laura </a:t>
            </a:r>
            <a:r>
              <a:rPr lang="de-CH" b="1" dirty="0"/>
              <a:t>möchte ich </a:t>
            </a:r>
            <a:r>
              <a:rPr lang="de-CH" dirty="0"/>
              <a:t>eine Veränderung über den Zustand meines Klienten überwachen können, </a:t>
            </a:r>
            <a:r>
              <a:rPr lang="de-CH" b="1" dirty="0"/>
              <a:t>um </a:t>
            </a:r>
            <a:r>
              <a:rPr lang="de-CH" dirty="0"/>
              <a:t>Prognosen machen zu können. </a:t>
            </a:r>
          </a:p>
          <a:p>
            <a:pPr lvl="1"/>
            <a:r>
              <a:rPr lang="de-CH" b="1" dirty="0"/>
              <a:t>Als </a:t>
            </a:r>
            <a:r>
              <a:rPr lang="de-CH" dirty="0"/>
              <a:t>Laura </a:t>
            </a:r>
            <a:r>
              <a:rPr lang="de-CH" b="1" dirty="0"/>
              <a:t>möchte ich </a:t>
            </a:r>
            <a:r>
              <a:rPr lang="de-CH" dirty="0"/>
              <a:t>mein Fachwissen mit meinen Kolleg*innen teilen können, </a:t>
            </a:r>
            <a:r>
              <a:rPr lang="de-CH" b="1" dirty="0"/>
              <a:t>damit Sie </a:t>
            </a:r>
            <a:r>
              <a:rPr lang="de-CH" dirty="0"/>
              <a:t>von meinem Erfahrungsschatz profitieren können.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529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Persona - Max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smtClean="0"/>
              <a:t>New </a:t>
            </a:r>
            <a:r>
              <a:rPr lang="de-CH" b="1" dirty="0" err="1" smtClean="0"/>
              <a:t>statements</a:t>
            </a:r>
            <a:endParaRPr lang="de-CH" b="1" dirty="0" smtClean="0"/>
          </a:p>
          <a:p>
            <a:pPr lvl="1"/>
            <a:r>
              <a:rPr lang="de-CH" b="1" dirty="0" smtClean="0"/>
              <a:t>Als </a:t>
            </a:r>
            <a:r>
              <a:rPr lang="de-CH" dirty="0"/>
              <a:t>Max </a:t>
            </a:r>
            <a:r>
              <a:rPr lang="de-CH" b="1" dirty="0"/>
              <a:t>möchte ich </a:t>
            </a:r>
            <a:r>
              <a:rPr lang="de-CH" dirty="0"/>
              <a:t>am liebsten nach dem Besuch beim Klienten schon alles (Protokoll) erledigt haben, </a:t>
            </a:r>
            <a:r>
              <a:rPr lang="de-CH" b="1" dirty="0"/>
              <a:t>damit ich </a:t>
            </a:r>
            <a:r>
              <a:rPr lang="de-CH" dirty="0"/>
              <a:t>meine Freizeit geniessen kann. </a:t>
            </a:r>
          </a:p>
          <a:p>
            <a:pPr lvl="1"/>
            <a:r>
              <a:rPr lang="de-CH" b="1" dirty="0"/>
              <a:t>Als </a:t>
            </a:r>
            <a:r>
              <a:rPr lang="de-CH" dirty="0"/>
              <a:t>Max </a:t>
            </a:r>
            <a:r>
              <a:rPr lang="de-CH" b="1" dirty="0"/>
              <a:t>möchte ich </a:t>
            </a:r>
            <a:r>
              <a:rPr lang="de-CH" dirty="0" smtClean="0"/>
              <a:t>möglichst </a:t>
            </a:r>
            <a:r>
              <a:rPr lang="de-CH" dirty="0"/>
              <a:t>keinen Text schreiben müssen, </a:t>
            </a:r>
            <a:r>
              <a:rPr lang="de-CH" b="1" dirty="0"/>
              <a:t>um </a:t>
            </a:r>
            <a:r>
              <a:rPr lang="de-CH" dirty="0"/>
              <a:t>das Protokoll rasch abzuschliessen. </a:t>
            </a:r>
          </a:p>
          <a:p>
            <a:pPr lvl="1"/>
            <a:r>
              <a:rPr lang="de-CH" b="1" dirty="0"/>
              <a:t>Als </a:t>
            </a:r>
            <a:r>
              <a:rPr lang="de-CH" dirty="0"/>
              <a:t>Max </a:t>
            </a:r>
            <a:r>
              <a:rPr lang="de-CH" b="1" dirty="0"/>
              <a:t>möchte ich </a:t>
            </a:r>
            <a:r>
              <a:rPr lang="de-CH" dirty="0"/>
              <a:t>sicherstellen, dass ich mit meinem Gerät uneingeschränkten Zugriff auf alle hinterlegten Daten habe, </a:t>
            </a:r>
            <a:r>
              <a:rPr lang="de-CH" b="1" dirty="0"/>
              <a:t>damit ich </a:t>
            </a:r>
            <a:r>
              <a:rPr lang="de-CH" dirty="0"/>
              <a:t>aufgrund von Problemen mit verschiedenen Dateiformaten wichtige Informationen nicht erhalte. </a:t>
            </a:r>
          </a:p>
          <a:p>
            <a:pPr lvl="1"/>
            <a:r>
              <a:rPr lang="de-CH" b="1" dirty="0"/>
              <a:t>Als </a:t>
            </a:r>
            <a:r>
              <a:rPr lang="de-CH" dirty="0"/>
              <a:t>Max </a:t>
            </a:r>
            <a:r>
              <a:rPr lang="de-CH" b="1" dirty="0"/>
              <a:t>möchte ich </a:t>
            </a:r>
            <a:r>
              <a:rPr lang="de-CH" dirty="0"/>
              <a:t>Personendaten wie Adressen und Kontakte von Klienten synchronisiert haben, </a:t>
            </a:r>
            <a:r>
              <a:rPr lang="de-CH" b="1" dirty="0"/>
              <a:t>damit ich </a:t>
            </a:r>
            <a:r>
              <a:rPr lang="de-CH" dirty="0"/>
              <a:t>immer weiss wo ich hin muss und wenn dass ich allenfalls kontaktieren muss.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9235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Prototype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https://xd.adobe.com/view/3093742d-d4d6-4620-7d95-7cb4aae7925c-46a2/?</a:t>
            </a:r>
            <a:r>
              <a:rPr lang="de-CH" dirty="0" smtClean="0">
                <a:hlinkClick r:id="rId2"/>
              </a:rPr>
              <a:t>fullscreen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41695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541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smtClean="0"/>
              <a:t>Team Members:</a:t>
            </a:r>
            <a:endParaRPr lang="de-CH" b="1" dirty="0"/>
          </a:p>
          <a:p>
            <a:pPr lvl="1"/>
            <a:r>
              <a:rPr lang="de-CH" dirty="0" err="1" smtClean="0"/>
              <a:t>Amalathas</a:t>
            </a:r>
            <a:r>
              <a:rPr lang="de-CH" dirty="0"/>
              <a:t>, </a:t>
            </a:r>
            <a:r>
              <a:rPr lang="de-CH" dirty="0" smtClean="0"/>
              <a:t>Kevin</a:t>
            </a:r>
          </a:p>
          <a:p>
            <a:pPr lvl="1"/>
            <a:r>
              <a:rPr lang="de-CH" dirty="0" smtClean="0"/>
              <a:t>Biasutti, Yannis</a:t>
            </a:r>
          </a:p>
          <a:p>
            <a:pPr lvl="1"/>
            <a:r>
              <a:rPr lang="de-CH" dirty="0" err="1" smtClean="0"/>
              <a:t>Joder</a:t>
            </a:r>
            <a:r>
              <a:rPr lang="de-CH" dirty="0"/>
              <a:t>, </a:t>
            </a:r>
            <a:r>
              <a:rPr lang="de-CH" dirty="0" smtClean="0"/>
              <a:t>Markus</a:t>
            </a:r>
          </a:p>
          <a:p>
            <a:pPr lvl="1"/>
            <a:r>
              <a:rPr lang="de-CH" dirty="0" err="1" smtClean="0"/>
              <a:t>Moeri</a:t>
            </a:r>
            <a:r>
              <a:rPr lang="de-CH" dirty="0"/>
              <a:t>, Alexandre </a:t>
            </a:r>
            <a:r>
              <a:rPr lang="de-CH" dirty="0" smtClean="0"/>
              <a:t>Reinhard</a:t>
            </a:r>
            <a:endParaRPr lang="de-CH" dirty="0"/>
          </a:p>
          <a:p>
            <a:pPr lvl="1"/>
            <a:r>
              <a:rPr lang="de-CH" dirty="0" err="1" smtClean="0"/>
              <a:t>Rindlisbacher</a:t>
            </a:r>
            <a:r>
              <a:rPr lang="de-CH" dirty="0"/>
              <a:t>, José </a:t>
            </a:r>
            <a:r>
              <a:rPr lang="de-CH" dirty="0" smtClean="0"/>
              <a:t>Miguel</a:t>
            </a:r>
          </a:p>
          <a:p>
            <a:pPr lvl="1"/>
            <a:endParaRPr lang="de-CH" dirty="0" smtClean="0"/>
          </a:p>
          <a:p>
            <a:pPr>
              <a:tabLst>
                <a:tab pos="2244725" algn="l"/>
              </a:tabLst>
            </a:pPr>
            <a:r>
              <a:rPr lang="de-CH" b="1" dirty="0" smtClean="0"/>
              <a:t>User </a:t>
            </a:r>
            <a:r>
              <a:rPr lang="de-CH" b="1" dirty="0" err="1" smtClean="0"/>
              <a:t>group</a:t>
            </a:r>
            <a:r>
              <a:rPr lang="de-CH" b="1" dirty="0" smtClean="0"/>
              <a:t>: 	</a:t>
            </a:r>
            <a:r>
              <a:rPr lang="en-US" dirty="0" smtClean="0"/>
              <a:t>health </a:t>
            </a:r>
            <a:r>
              <a:rPr lang="en-US" dirty="0"/>
              <a:t>visitor for ambulant </a:t>
            </a:r>
            <a:r>
              <a:rPr lang="en-US" dirty="0" smtClean="0"/>
              <a:t>patients</a:t>
            </a:r>
          </a:p>
          <a:p>
            <a:pPr>
              <a:tabLst>
                <a:tab pos="2244725" algn="l"/>
              </a:tabLst>
            </a:pPr>
            <a:r>
              <a:rPr lang="en-US" b="1" dirty="0"/>
              <a:t>D</a:t>
            </a:r>
            <a:r>
              <a:rPr lang="en-US" b="1" dirty="0" smtClean="0"/>
              <a:t>isease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addication</a:t>
            </a:r>
            <a:r>
              <a:rPr lang="en-US" dirty="0" smtClean="0"/>
              <a:t> 	depression</a:t>
            </a:r>
          </a:p>
          <a:p>
            <a:endParaRPr lang="de-CH" dirty="0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965421" y="5332491"/>
            <a:ext cx="253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5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Project </a:t>
            </a:r>
            <a:r>
              <a:rPr lang="de-CH" dirty="0" err="1" smtClean="0"/>
              <a:t>Scope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  <a:p>
            <a:r>
              <a:rPr lang="de-CH" b="1" dirty="0"/>
              <a:t>P</a:t>
            </a:r>
            <a:r>
              <a:rPr lang="de-CH" b="1" dirty="0" smtClean="0"/>
              <a:t>roject </a:t>
            </a:r>
            <a:r>
              <a:rPr lang="de-CH" b="1" dirty="0" err="1" smtClean="0"/>
              <a:t>restrictions</a:t>
            </a:r>
            <a:endParaRPr lang="de-CH" b="1" dirty="0" smtClean="0"/>
          </a:p>
          <a:p>
            <a:pPr lvl="1"/>
            <a:r>
              <a:rPr lang="en-US" dirty="0" smtClean="0"/>
              <a:t>MS </a:t>
            </a:r>
            <a:r>
              <a:rPr lang="en-US" dirty="0"/>
              <a:t>Teams for online meetings and live editing of </a:t>
            </a:r>
            <a:r>
              <a:rPr lang="en-US" dirty="0" smtClean="0"/>
              <a:t>files</a:t>
            </a:r>
          </a:p>
          <a:p>
            <a:pPr lvl="1"/>
            <a:r>
              <a:rPr lang="de-CH" dirty="0" err="1"/>
              <a:t>Git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final </a:t>
            </a:r>
            <a:r>
              <a:rPr lang="de-CH" dirty="0" err="1" smtClean="0"/>
              <a:t>artifacts</a:t>
            </a:r>
            <a:endParaRPr lang="de-CH" dirty="0" smtClean="0"/>
          </a:p>
          <a:p>
            <a:pPr lvl="1"/>
            <a:r>
              <a:rPr lang="de-CH" dirty="0" err="1" smtClean="0"/>
              <a:t>Timeboxed</a:t>
            </a:r>
            <a:r>
              <a:rPr lang="de-CH" dirty="0" smtClean="0"/>
              <a:t> in </a:t>
            </a:r>
            <a:r>
              <a:rPr lang="de-CH" dirty="0" err="1" smtClean="0"/>
              <a:t>class</a:t>
            </a:r>
            <a:r>
              <a:rPr lang="de-CH" dirty="0"/>
              <a:t> </a:t>
            </a:r>
            <a:r>
              <a:rPr lang="de-CH" dirty="0" err="1" smtClean="0"/>
              <a:t>till</a:t>
            </a:r>
            <a:r>
              <a:rPr lang="de-CH" dirty="0" smtClean="0"/>
              <a:t> </a:t>
            </a:r>
            <a:r>
              <a:rPr lang="de-CH" dirty="0" err="1" smtClean="0"/>
              <a:t>deadline</a:t>
            </a:r>
            <a:r>
              <a:rPr lang="de-CH" dirty="0" smtClean="0"/>
              <a:t> on 30.03. (</a:t>
            </a:r>
            <a:r>
              <a:rPr lang="de-CH" dirty="0" err="1" smtClean="0"/>
              <a:t>today</a:t>
            </a:r>
            <a:r>
              <a:rPr lang="de-CH" dirty="0" smtClean="0"/>
              <a:t>)</a:t>
            </a:r>
          </a:p>
          <a:p>
            <a:pPr lvl="1"/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4636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Project </a:t>
            </a:r>
            <a:r>
              <a:rPr lang="de-CH" dirty="0" err="1" smtClean="0"/>
              <a:t>Scope</a:t>
            </a:r>
            <a:r>
              <a:rPr lang="de-CH" dirty="0" smtClean="0"/>
              <a:t> – Iteration #1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smtClean="0"/>
              <a:t>Focus</a:t>
            </a:r>
          </a:p>
          <a:p>
            <a:pPr lvl="1"/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actual</a:t>
            </a:r>
            <a:r>
              <a:rPr lang="de-CH" dirty="0"/>
              <a:t> </a:t>
            </a:r>
            <a:r>
              <a:rPr lang="de-CH" dirty="0" err="1" smtClean="0"/>
              <a:t>client</a:t>
            </a:r>
            <a:r>
              <a:rPr lang="de-CH" dirty="0" smtClean="0"/>
              <a:t> </a:t>
            </a:r>
            <a:r>
              <a:rPr lang="de-CH" dirty="0" err="1"/>
              <a:t>visits</a:t>
            </a:r>
            <a:endParaRPr lang="de-CH" b="1" dirty="0" smtClean="0"/>
          </a:p>
          <a:p>
            <a:pPr lvl="1"/>
            <a:endParaRPr lang="de-CH" dirty="0"/>
          </a:p>
          <a:p>
            <a:r>
              <a:rPr lang="de-CH" b="1" dirty="0" smtClean="0"/>
              <a:t>Out </a:t>
            </a:r>
            <a:r>
              <a:rPr lang="de-CH" b="1" dirty="0" err="1" smtClean="0"/>
              <a:t>of</a:t>
            </a:r>
            <a:r>
              <a:rPr lang="de-CH" b="1" dirty="0" smtClean="0"/>
              <a:t> </a:t>
            </a:r>
            <a:r>
              <a:rPr lang="de-CH" b="1" dirty="0" err="1" smtClean="0"/>
              <a:t>scope</a:t>
            </a:r>
            <a:endParaRPr lang="de-CH" b="1" dirty="0" smtClean="0"/>
          </a:p>
          <a:p>
            <a:pPr lvl="1"/>
            <a:r>
              <a:rPr lang="de-CH" dirty="0" err="1"/>
              <a:t>patient</a:t>
            </a:r>
            <a:r>
              <a:rPr lang="de-CH" dirty="0"/>
              <a:t> </a:t>
            </a:r>
            <a:r>
              <a:rPr lang="de-CH" dirty="0" err="1" smtClean="0"/>
              <a:t>management</a:t>
            </a:r>
            <a:endParaRPr lang="de-CH" dirty="0" smtClean="0"/>
          </a:p>
          <a:p>
            <a:pPr lvl="1"/>
            <a:r>
              <a:rPr lang="de-CH" dirty="0" err="1"/>
              <a:t>scheduling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 smtClean="0"/>
              <a:t>appointments</a:t>
            </a:r>
            <a:endParaRPr lang="de-CH" dirty="0" smtClean="0"/>
          </a:p>
          <a:p>
            <a:pPr lvl="1"/>
            <a:r>
              <a:rPr lang="de-CH" dirty="0" err="1"/>
              <a:t>ressource</a:t>
            </a:r>
            <a:r>
              <a:rPr lang="de-CH" dirty="0"/>
              <a:t> </a:t>
            </a:r>
            <a:r>
              <a:rPr lang="de-CH" dirty="0" err="1"/>
              <a:t>planning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153029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Research / Interviews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smtClean="0"/>
              <a:t>Interviews</a:t>
            </a:r>
          </a:p>
          <a:p>
            <a:pPr lvl="1"/>
            <a:r>
              <a:rPr lang="de-CH" dirty="0" err="1"/>
              <a:t>p</a:t>
            </a:r>
            <a:r>
              <a:rPr lang="de-CH" dirty="0" err="1" smtClean="0"/>
              <a:t>ersons</a:t>
            </a:r>
            <a:r>
              <a:rPr lang="de-CH" dirty="0" smtClean="0"/>
              <a:t> </a:t>
            </a:r>
            <a:r>
              <a:rPr lang="de-CH" dirty="0" err="1" smtClean="0"/>
              <a:t>working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Spitex</a:t>
            </a:r>
          </a:p>
          <a:p>
            <a:pPr lvl="1"/>
            <a:r>
              <a:rPr lang="de-CH" dirty="0" smtClean="0"/>
              <a:t>16 </a:t>
            </a:r>
            <a:r>
              <a:rPr lang="de-CH" dirty="0" err="1" smtClean="0"/>
              <a:t>questions</a:t>
            </a:r>
            <a:r>
              <a:rPr lang="de-CH" dirty="0" smtClean="0"/>
              <a:t> ~ 30min</a:t>
            </a:r>
          </a:p>
          <a:p>
            <a:endParaRPr lang="de-CH" dirty="0"/>
          </a:p>
          <a:p>
            <a:r>
              <a:rPr lang="de-CH" b="1" dirty="0" err="1" smtClean="0"/>
              <a:t>Findings</a:t>
            </a:r>
            <a:endParaRPr lang="de-CH" b="1" dirty="0" smtClean="0"/>
          </a:p>
          <a:p>
            <a:pPr lvl="1"/>
            <a:r>
              <a:rPr lang="de-CH" dirty="0" err="1" smtClean="0"/>
              <a:t>every</a:t>
            </a:r>
            <a:r>
              <a:rPr lang="de-CH" dirty="0" smtClean="0"/>
              <a:t> </a:t>
            </a:r>
            <a:r>
              <a:rPr lang="de-CH" dirty="0" err="1" smtClean="0"/>
              <a:t>workstep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bound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a </a:t>
            </a:r>
            <a:r>
              <a:rPr lang="de-CH" dirty="0" err="1" smtClean="0"/>
              <a:t>service</a:t>
            </a:r>
            <a:endParaRPr lang="de-CH" dirty="0"/>
          </a:p>
          <a:p>
            <a:pPr lvl="1"/>
            <a:r>
              <a:rPr lang="de-CH" dirty="0" err="1" smtClean="0"/>
              <a:t>special</a:t>
            </a:r>
            <a:r>
              <a:rPr lang="de-CH" dirty="0" smtClean="0"/>
              <a:t> </a:t>
            </a:r>
            <a:r>
              <a:rPr lang="de-CH" dirty="0" err="1" smtClean="0"/>
              <a:t>health</a:t>
            </a:r>
            <a:r>
              <a:rPr lang="de-CH" dirty="0" smtClean="0"/>
              <a:t> care </a:t>
            </a:r>
            <a:r>
              <a:rPr lang="de-CH" dirty="0" err="1" smtClean="0"/>
              <a:t>teams</a:t>
            </a:r>
            <a:endParaRPr lang="de-CH" dirty="0" smtClean="0"/>
          </a:p>
          <a:p>
            <a:pPr lvl="1"/>
            <a:r>
              <a:rPr lang="de-CH" dirty="0" err="1" smtClean="0"/>
              <a:t>create</a:t>
            </a:r>
            <a:r>
              <a:rPr lang="de-CH" dirty="0" smtClean="0"/>
              <a:t> a </a:t>
            </a:r>
            <a:r>
              <a:rPr lang="de-CH" dirty="0" err="1" smtClean="0"/>
              <a:t>journal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every</a:t>
            </a:r>
            <a:r>
              <a:rPr lang="de-CH" dirty="0" smtClean="0"/>
              <a:t> </a:t>
            </a:r>
            <a:r>
              <a:rPr lang="de-CH" dirty="0" err="1" smtClean="0"/>
              <a:t>visit</a:t>
            </a:r>
            <a:r>
              <a:rPr lang="de-CH" dirty="0" smtClean="0"/>
              <a:t> (</a:t>
            </a:r>
            <a:r>
              <a:rPr lang="de-CH" dirty="0" err="1" smtClean="0"/>
              <a:t>Kardex</a:t>
            </a:r>
            <a:r>
              <a:rPr lang="de-CH" dirty="0" smtClean="0"/>
              <a:t>)</a:t>
            </a:r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23716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Synthesize</a:t>
            </a:r>
            <a:r>
              <a:rPr lang="de-CH" dirty="0"/>
              <a:t> / </a:t>
            </a:r>
            <a:r>
              <a:rPr lang="de-CH" dirty="0" err="1" smtClean="0"/>
              <a:t>Personae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Created</a:t>
            </a:r>
            <a:r>
              <a:rPr lang="de-CH" dirty="0" smtClean="0"/>
              <a:t> </a:t>
            </a:r>
            <a:r>
              <a:rPr lang="de-CH" dirty="0" err="1" smtClean="0"/>
              <a:t>three</a:t>
            </a:r>
            <a:r>
              <a:rPr lang="de-CH" dirty="0" smtClean="0"/>
              <a:t> different </a:t>
            </a:r>
            <a:r>
              <a:rPr lang="de-CH" dirty="0" err="1" smtClean="0"/>
              <a:t>personae</a:t>
            </a:r>
            <a:endParaRPr lang="de-CH" dirty="0" smtClean="0"/>
          </a:p>
          <a:p>
            <a:pPr lvl="1"/>
            <a:r>
              <a:rPr lang="de-CH" dirty="0" smtClean="0"/>
              <a:t>Gertrud</a:t>
            </a:r>
            <a:r>
              <a:rPr lang="de-CH" dirty="0"/>
              <a:t>, 62 </a:t>
            </a:r>
            <a:r>
              <a:rPr lang="de-CH" dirty="0" err="1" smtClean="0"/>
              <a:t>yo</a:t>
            </a:r>
            <a:r>
              <a:rPr lang="de-CH" dirty="0" smtClean="0"/>
              <a:t> / </a:t>
            </a:r>
            <a:r>
              <a:rPr lang="de-CH" dirty="0"/>
              <a:t>Spitex Betreuerin </a:t>
            </a:r>
            <a:endParaRPr lang="de-CH" dirty="0" smtClean="0"/>
          </a:p>
          <a:p>
            <a:pPr lvl="1"/>
            <a:r>
              <a:rPr lang="de-CH" dirty="0"/>
              <a:t>Laura, </a:t>
            </a:r>
            <a:r>
              <a:rPr lang="de-CH" dirty="0" smtClean="0"/>
              <a:t>51 </a:t>
            </a:r>
            <a:r>
              <a:rPr lang="de-CH" dirty="0" err="1" smtClean="0"/>
              <a:t>yo</a:t>
            </a:r>
            <a:r>
              <a:rPr lang="de-CH" dirty="0" smtClean="0"/>
              <a:t> / </a:t>
            </a:r>
            <a:r>
              <a:rPr lang="de-CH" dirty="0"/>
              <a:t>Spitex-Mitarbeiter Fachperson Depression </a:t>
            </a:r>
            <a:endParaRPr lang="de-CH" dirty="0" smtClean="0"/>
          </a:p>
          <a:p>
            <a:pPr lvl="1"/>
            <a:r>
              <a:rPr lang="de-CH" dirty="0"/>
              <a:t>Max, 21 </a:t>
            </a:r>
            <a:r>
              <a:rPr lang="de-CH" dirty="0" err="1" smtClean="0"/>
              <a:t>yo</a:t>
            </a:r>
            <a:r>
              <a:rPr lang="de-CH" dirty="0" smtClean="0"/>
              <a:t> / </a:t>
            </a:r>
            <a:r>
              <a:rPr lang="de-CH" dirty="0"/>
              <a:t>Aushilfs-Pfleger, Zivildienst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321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Persona - Gertrud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Goals: </a:t>
            </a:r>
            <a:r>
              <a:rPr lang="de-CH" dirty="0"/>
              <a:t>Da sein für Ihre Klienten und Sie auf dem Weg der Genesung bestmöglich unterstützen, einen Nebenjob mit weniger Stress Ausführen, Menschenkontakt haben </a:t>
            </a:r>
            <a:endParaRPr lang="de-CH" dirty="0" smtClean="0"/>
          </a:p>
          <a:p>
            <a:r>
              <a:rPr lang="de-CH" b="1" dirty="0" err="1" smtClean="0"/>
              <a:t>Pain</a:t>
            </a:r>
            <a:r>
              <a:rPr lang="de-CH" b="1" dirty="0" smtClean="0"/>
              <a:t> </a:t>
            </a:r>
            <a:r>
              <a:rPr lang="de-CH" b="1" dirty="0" err="1" smtClean="0"/>
              <a:t>points</a:t>
            </a:r>
            <a:r>
              <a:rPr lang="de-CH" b="1" dirty="0"/>
              <a:t>: </a:t>
            </a:r>
            <a:r>
              <a:rPr lang="de-CH" dirty="0"/>
              <a:t>Da Sie nur Teilzeit arbeitet hat Sie oft das Gefühl Sachen zu verpassen </a:t>
            </a:r>
            <a:endParaRPr lang="de-CH" dirty="0" smtClean="0"/>
          </a:p>
          <a:p>
            <a:endParaRPr lang="de-CH" dirty="0"/>
          </a:p>
          <a:p>
            <a:r>
              <a:rPr lang="de-CH" b="1" dirty="0" smtClean="0"/>
              <a:t>Statements</a:t>
            </a:r>
          </a:p>
          <a:p>
            <a:pPr lvl="1"/>
            <a:r>
              <a:rPr lang="de-CH" b="1" dirty="0"/>
              <a:t>Als </a:t>
            </a:r>
            <a:r>
              <a:rPr lang="de-CH" dirty="0"/>
              <a:t>Getrud </a:t>
            </a:r>
            <a:r>
              <a:rPr lang="de-CH" b="1" dirty="0"/>
              <a:t>möchte ich </a:t>
            </a:r>
            <a:r>
              <a:rPr lang="de-CH" dirty="0"/>
              <a:t>mich auf den Klienten konzentrieren, wenn ich bei ihm bin</a:t>
            </a:r>
            <a:r>
              <a:rPr lang="de-CH" b="1" dirty="0"/>
              <a:t>, damit ich </a:t>
            </a:r>
            <a:r>
              <a:rPr lang="de-CH" dirty="0"/>
              <a:t>ihnen die Aufmerksamkeit schenken kann, die Sie verdienen. </a:t>
            </a:r>
          </a:p>
          <a:p>
            <a:pPr lvl="1"/>
            <a:r>
              <a:rPr lang="de-CH" b="1" dirty="0"/>
              <a:t>Als </a:t>
            </a:r>
            <a:r>
              <a:rPr lang="de-CH" dirty="0"/>
              <a:t>Getrud </a:t>
            </a:r>
            <a:r>
              <a:rPr lang="de-CH" b="1" dirty="0"/>
              <a:t>möchte ich </a:t>
            </a:r>
            <a:r>
              <a:rPr lang="de-CH" dirty="0"/>
              <a:t>mir schnell einen Überblick verschaffen können</a:t>
            </a:r>
            <a:r>
              <a:rPr lang="de-CH" b="1" dirty="0"/>
              <a:t>, damit ich </a:t>
            </a:r>
            <a:r>
              <a:rPr lang="de-CH" dirty="0"/>
              <a:t>trotz meiner 40% Anstellung alles mitbekomme. </a:t>
            </a:r>
          </a:p>
          <a:p>
            <a:pPr lvl="1"/>
            <a:r>
              <a:rPr lang="de-CH" b="1" dirty="0"/>
              <a:t>Als </a:t>
            </a:r>
            <a:r>
              <a:rPr lang="de-CH" dirty="0"/>
              <a:t>Getrud </a:t>
            </a:r>
            <a:r>
              <a:rPr lang="de-CH" b="1" dirty="0"/>
              <a:t>möchte ich </a:t>
            </a:r>
            <a:r>
              <a:rPr lang="de-CH" dirty="0"/>
              <a:t>ohne Hilfe das Tool nutzen können</a:t>
            </a:r>
            <a:r>
              <a:rPr lang="de-CH" b="1" dirty="0"/>
              <a:t>, damit ich </a:t>
            </a:r>
            <a:r>
              <a:rPr lang="de-CH" dirty="0"/>
              <a:t>nicht andere Leute damit stören muss.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770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Persona - </a:t>
            </a:r>
            <a:r>
              <a:rPr lang="de-CH" dirty="0" smtClean="0"/>
              <a:t>Laura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Goals: </a:t>
            </a:r>
            <a:r>
              <a:rPr lang="de-CH" dirty="0"/>
              <a:t>Übersichtliche Dokumentation über Zustand des Patienten </a:t>
            </a:r>
            <a:endParaRPr lang="de-CH" dirty="0" smtClean="0"/>
          </a:p>
          <a:p>
            <a:r>
              <a:rPr lang="de-CH" b="1" dirty="0" err="1" smtClean="0"/>
              <a:t>Pain</a:t>
            </a:r>
            <a:r>
              <a:rPr lang="de-CH" b="1" dirty="0" smtClean="0"/>
              <a:t> </a:t>
            </a:r>
            <a:r>
              <a:rPr lang="de-CH" b="1" dirty="0" err="1" smtClean="0"/>
              <a:t>points</a:t>
            </a:r>
            <a:r>
              <a:rPr lang="de-CH" b="1" dirty="0"/>
              <a:t>: </a:t>
            </a:r>
            <a:r>
              <a:rPr lang="de-CH" dirty="0"/>
              <a:t>Mühsames Tippen in grosse Textfelder </a:t>
            </a:r>
            <a:endParaRPr lang="de-CH" dirty="0" smtClean="0"/>
          </a:p>
          <a:p>
            <a:endParaRPr lang="de-CH" dirty="0" smtClean="0"/>
          </a:p>
          <a:p>
            <a:r>
              <a:rPr lang="de-CH" b="1" dirty="0" smtClean="0"/>
              <a:t>Statements</a:t>
            </a:r>
            <a:endParaRPr lang="de-CH" b="1" dirty="0"/>
          </a:p>
          <a:p>
            <a:pPr lvl="1"/>
            <a:r>
              <a:rPr lang="de-CH" b="1" dirty="0"/>
              <a:t>Als </a:t>
            </a:r>
            <a:r>
              <a:rPr lang="de-CH" dirty="0"/>
              <a:t>Laura </a:t>
            </a:r>
            <a:r>
              <a:rPr lang="de-CH" b="1" dirty="0"/>
              <a:t>möchte ich </a:t>
            </a:r>
            <a:r>
              <a:rPr lang="de-CH" dirty="0"/>
              <a:t>die gewohnten Abläufe beibehalten</a:t>
            </a:r>
            <a:r>
              <a:rPr lang="de-CH" b="1" dirty="0"/>
              <a:t>, damit ich </a:t>
            </a:r>
            <a:r>
              <a:rPr lang="de-CH" dirty="0"/>
              <a:t>meine Routine beibehalten kann. </a:t>
            </a:r>
          </a:p>
          <a:p>
            <a:pPr lvl="1"/>
            <a:r>
              <a:rPr lang="de-CH" b="1" dirty="0"/>
              <a:t>Als </a:t>
            </a:r>
            <a:r>
              <a:rPr lang="de-CH" dirty="0"/>
              <a:t>Laura </a:t>
            </a:r>
            <a:r>
              <a:rPr lang="de-CH" b="1" dirty="0"/>
              <a:t>möchte ich </a:t>
            </a:r>
            <a:r>
              <a:rPr lang="de-CH" dirty="0"/>
              <a:t>für die Erfassung von sensiblen Daten ein möglichst Strukturiertes Eingabeverfahren haben</a:t>
            </a:r>
            <a:r>
              <a:rPr lang="de-CH" b="1" dirty="0"/>
              <a:t>, damit ich </a:t>
            </a:r>
            <a:r>
              <a:rPr lang="de-CH" dirty="0"/>
              <a:t>meinen Pflegebericht möglichst einfach und schnell verfassen kann. </a:t>
            </a:r>
          </a:p>
          <a:p>
            <a:pPr lvl="1"/>
            <a:r>
              <a:rPr lang="de-CH" b="1" dirty="0"/>
              <a:t>Als </a:t>
            </a:r>
            <a:r>
              <a:rPr lang="de-CH" dirty="0"/>
              <a:t>Laura </a:t>
            </a:r>
            <a:r>
              <a:rPr lang="de-CH" b="1" dirty="0"/>
              <a:t>möchte ich </a:t>
            </a:r>
            <a:r>
              <a:rPr lang="de-CH" dirty="0"/>
              <a:t>die Klienten-Historie möglichst einfach und digital durchsuchen können </a:t>
            </a:r>
            <a:r>
              <a:rPr lang="de-CH" b="1" dirty="0"/>
              <a:t>um </a:t>
            </a:r>
            <a:r>
              <a:rPr lang="de-CH" dirty="0"/>
              <a:t>mir einen möglichst schnell einen Überblick über einen neuzugewiesenen Klienten machen kann.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3095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900</Words>
  <Application>Microsoft Office PowerPoint</Application>
  <PresentationFormat>Breitbild</PresentationFormat>
  <Paragraphs>140</Paragraphs>
  <Slides>24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Gill Sans MT</vt:lpstr>
      <vt:lpstr>Wingdings 2</vt:lpstr>
      <vt:lpstr>Dividende</vt:lpstr>
      <vt:lpstr> Design Thinking – Team green</vt:lpstr>
      <vt:lpstr>Agenda</vt:lpstr>
      <vt:lpstr>Introduction</vt:lpstr>
      <vt:lpstr>Project Scope</vt:lpstr>
      <vt:lpstr>Project Scope – Iteration #1</vt:lpstr>
      <vt:lpstr>Research / Interviews</vt:lpstr>
      <vt:lpstr>Synthesize / Personae</vt:lpstr>
      <vt:lpstr>Persona - Gertrud</vt:lpstr>
      <vt:lpstr>Persona - Laura</vt:lpstr>
      <vt:lpstr>Persona - Max</vt:lpstr>
      <vt:lpstr>Design / Storyboards – Story #1</vt:lpstr>
      <vt:lpstr>Design / Storyboards – Story #2</vt:lpstr>
      <vt:lpstr>Design / Storyboards – Story #3</vt:lpstr>
      <vt:lpstr>Prototypes #1</vt:lpstr>
      <vt:lpstr>Prototypes #2</vt:lpstr>
      <vt:lpstr>Prototypes #3</vt:lpstr>
      <vt:lpstr>Conclusion Iteration #1</vt:lpstr>
      <vt:lpstr>Project Scope – Iteration #2</vt:lpstr>
      <vt:lpstr>Research</vt:lpstr>
      <vt:lpstr>Persona - Gertrud</vt:lpstr>
      <vt:lpstr>Persona - Laura</vt:lpstr>
      <vt:lpstr>Persona - Max</vt:lpstr>
      <vt:lpstr>Prototype</vt:lpstr>
      <vt:lpstr>Fragen?</vt:lpstr>
    </vt:vector>
  </TitlesOfParts>
  <Company>AKROS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Design Thinking </dc:title>
  <dc:creator>Biasutti Yannis</dc:creator>
  <cp:lastModifiedBy>Biasutti Yannis</cp:lastModifiedBy>
  <cp:revision>99</cp:revision>
  <dcterms:created xsi:type="dcterms:W3CDTF">2020-03-29T14:59:02Z</dcterms:created>
  <dcterms:modified xsi:type="dcterms:W3CDTF">2020-03-29T17:35:01Z</dcterms:modified>
</cp:coreProperties>
</file>