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5"/>
  </p:notesMasterIdLst>
  <p:sldIdLst>
    <p:sldId id="256" r:id="rId3"/>
    <p:sldId id="261" r:id="rId4"/>
    <p:sldId id="257" r:id="rId5"/>
    <p:sldId id="263" r:id="rId6"/>
    <p:sldId id="264" r:id="rId7"/>
    <p:sldId id="265" r:id="rId8"/>
    <p:sldId id="266" r:id="rId9"/>
    <p:sldId id="267" r:id="rId10"/>
    <p:sldId id="283" r:id="rId11"/>
    <p:sldId id="258" r:id="rId12"/>
    <p:sldId id="268" r:id="rId13"/>
    <p:sldId id="269" r:id="rId14"/>
    <p:sldId id="270" r:id="rId15"/>
    <p:sldId id="271" r:id="rId16"/>
    <p:sldId id="272" r:id="rId17"/>
    <p:sldId id="282" r:id="rId18"/>
    <p:sldId id="259" r:id="rId19"/>
    <p:sldId id="273" r:id="rId20"/>
    <p:sldId id="274" r:id="rId21"/>
    <p:sldId id="275" r:id="rId22"/>
    <p:sldId id="276" r:id="rId23"/>
    <p:sldId id="277" r:id="rId24"/>
    <p:sldId id="284" r:id="rId25"/>
    <p:sldId id="260" r:id="rId26"/>
    <p:sldId id="278" r:id="rId27"/>
    <p:sldId id="279" r:id="rId28"/>
    <p:sldId id="280" r:id="rId29"/>
    <p:sldId id="281" r:id="rId30"/>
    <p:sldId id="285" r:id="rId31"/>
    <p:sldId id="286" r:id="rId32"/>
    <p:sldId id="287" r:id="rId33"/>
    <p:sldId id="288" r:id="rId34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53E"/>
    <a:srgbClr val="E54B81"/>
    <a:srgbClr val="594D7B"/>
    <a:srgbClr val="C09CC2"/>
    <a:srgbClr val="56ABDD"/>
    <a:srgbClr val="F6B53E"/>
    <a:srgbClr val="FF3E3E"/>
    <a:srgbClr val="3B3B3B"/>
    <a:srgbClr val="C7C4C4"/>
    <a:srgbClr val="17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EE7F-99C3-4A5A-84F3-93B00FA08876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8CC2D-76F1-462D-95A1-A11D84385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71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341"/>
            <a:ext cx="4629150" cy="3654091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809" indent="0">
              <a:buNone/>
              <a:defRPr sz="2099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809" indent="0">
              <a:buNone/>
              <a:defRPr sz="1050"/>
            </a:lvl2pPr>
            <a:lvl3pPr marL="685617" indent="0">
              <a:buNone/>
              <a:defRPr sz="900"/>
            </a:lvl3pPr>
            <a:lvl4pPr marL="1028426" indent="0">
              <a:buNone/>
              <a:defRPr sz="750"/>
            </a:lvl4pPr>
            <a:lvl5pPr marL="1371234" indent="0">
              <a:buNone/>
              <a:defRPr sz="750"/>
            </a:lvl5pPr>
            <a:lvl6pPr marL="1714043" indent="0">
              <a:buNone/>
              <a:defRPr sz="750"/>
            </a:lvl6pPr>
            <a:lvl7pPr marL="2056851" indent="0">
              <a:buNone/>
              <a:defRPr sz="750"/>
            </a:lvl7pPr>
            <a:lvl8pPr marL="2399660" indent="0">
              <a:buNone/>
              <a:defRPr sz="750"/>
            </a:lvl8pPr>
            <a:lvl9pPr marL="2742468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7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6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759"/>
            <a:ext cx="1971675" cy="43575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759"/>
            <a:ext cx="5800725" cy="43575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513"/>
            <a:ext cx="6858000" cy="1790147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0695"/>
            <a:ext cx="6858000" cy="1241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09" indent="0" algn="ctr">
              <a:buNone/>
              <a:defRPr sz="1500"/>
            </a:lvl2pPr>
            <a:lvl3pPr marL="685617" indent="0" algn="ctr">
              <a:buNone/>
              <a:defRPr sz="1350"/>
            </a:lvl3pPr>
            <a:lvl4pPr marL="1028426" indent="0" algn="ctr">
              <a:buNone/>
              <a:defRPr sz="1200"/>
            </a:lvl4pPr>
            <a:lvl5pPr marL="1371234" indent="0" algn="ctr">
              <a:buNone/>
              <a:defRPr sz="1200"/>
            </a:lvl5pPr>
            <a:lvl6pPr marL="1714043" indent="0" algn="ctr">
              <a:buNone/>
              <a:defRPr sz="1200"/>
            </a:lvl6pPr>
            <a:lvl7pPr marL="2056851" indent="0" algn="ctr">
              <a:buNone/>
              <a:defRPr sz="1200"/>
            </a:lvl7pPr>
            <a:lvl8pPr marL="2399660" indent="0" algn="ctr">
              <a:buNone/>
              <a:defRPr sz="1200"/>
            </a:lvl8pPr>
            <a:lvl9pPr marL="2742468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4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1908"/>
            <a:ext cx="7886700" cy="2138893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036"/>
            <a:ext cx="7886700" cy="112479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1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0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8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4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759"/>
            <a:ext cx="7886700" cy="9938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483"/>
            <a:ext cx="3868340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227"/>
            <a:ext cx="3868340" cy="2762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83"/>
            <a:ext cx="3887391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227"/>
            <a:ext cx="3887391" cy="2762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3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1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341"/>
            <a:ext cx="4629150" cy="3654091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809" indent="0">
              <a:buNone/>
              <a:defRPr sz="1050"/>
            </a:lvl2pPr>
            <a:lvl3pPr marL="685617" indent="0">
              <a:buNone/>
              <a:defRPr sz="900"/>
            </a:lvl3pPr>
            <a:lvl4pPr marL="1028426" indent="0">
              <a:buNone/>
              <a:defRPr sz="750"/>
            </a:lvl4pPr>
            <a:lvl5pPr marL="1371234" indent="0">
              <a:buNone/>
              <a:defRPr sz="750"/>
            </a:lvl5pPr>
            <a:lvl6pPr marL="1714043" indent="0">
              <a:buNone/>
              <a:defRPr sz="750"/>
            </a:lvl6pPr>
            <a:lvl7pPr marL="2056851" indent="0">
              <a:buNone/>
              <a:defRPr sz="750"/>
            </a:lvl7pPr>
            <a:lvl8pPr marL="2399660" indent="0">
              <a:buNone/>
              <a:defRPr sz="750"/>
            </a:lvl8pPr>
            <a:lvl9pPr marL="2742468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4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759"/>
            <a:ext cx="7886700" cy="99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8796"/>
            <a:ext cx="7886700" cy="326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5792"/>
            <a:ext cx="30861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5792"/>
            <a:ext cx="20574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97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61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04" indent="-171404" algn="l" defTabSz="6856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213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4196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32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单击此处添加您的标题</a:t>
            </a:r>
            <a:endParaRPr lang="zh-CN" altLang="en-US" sz="32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GRADUATION SPEECHES POWERPOINT TEMPLATE</a:t>
            </a:r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4391974" y="2657413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7031682" y="3103880"/>
            <a:ext cx="158750" cy="158750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7193607" y="3057842"/>
            <a:ext cx="118494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r>
              <a:rPr lang="en-US" altLang="zh-CN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594D7B"/>
                </a:solidFill>
                <a:ea typeface="微软雅黑" pitchFamily="34" charset="-122"/>
              </a:rPr>
              <a:t>此处添加标题</a:t>
            </a:r>
            <a:endParaRPr lang="zh-CN" altLang="en-US" sz="16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4230876" y="209727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 to help anyone that is stepping into the world of PowerPoint for the very first time. </a:t>
            </a: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1066800" y="1058863"/>
            <a:ext cx="1716088" cy="1711325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1" name="Rectangle 51" descr="sy_64934932458副本"/>
          <p:cNvSpPr>
            <a:spLocks noChangeArrowheads="1"/>
          </p:cNvSpPr>
          <p:nvPr/>
        </p:nvSpPr>
        <p:spPr bwMode="auto">
          <a:xfrm>
            <a:off x="1066800" y="2770188"/>
            <a:ext cx="1716088" cy="17113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652" name="Rectangle 52" descr="sy_20111224160806078015"/>
          <p:cNvSpPr>
            <a:spLocks noChangeArrowheads="1"/>
          </p:cNvSpPr>
          <p:nvPr/>
        </p:nvSpPr>
        <p:spPr bwMode="auto">
          <a:xfrm>
            <a:off x="2830513" y="1058863"/>
            <a:ext cx="1716087" cy="17113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2830513" y="2770188"/>
            <a:ext cx="1716087" cy="171132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54" name="Freeform 54" descr="17957756_101728372001_2副本"/>
          <p:cNvSpPr/>
          <p:nvPr/>
        </p:nvSpPr>
        <p:spPr bwMode="auto">
          <a:xfrm>
            <a:off x="4594225" y="1058863"/>
            <a:ext cx="3482975" cy="3422650"/>
          </a:xfrm>
          <a:custGeom>
            <a:avLst/>
            <a:gdLst>
              <a:gd name="T0" fmla="*/ 0 w 2507"/>
              <a:gd name="T1" fmla="*/ 0 h 2464"/>
              <a:gd name="T2" fmla="*/ 0 w 2507"/>
              <a:gd name="T3" fmla="*/ 1232 h 2464"/>
              <a:gd name="T4" fmla="*/ 0 w 2507"/>
              <a:gd name="T5" fmla="*/ 2464 h 2464"/>
              <a:gd name="T6" fmla="*/ 2507 w 2507"/>
              <a:gd name="T7" fmla="*/ 2464 h 2464"/>
              <a:gd name="T8" fmla="*/ 2507 w 2507"/>
              <a:gd name="T9" fmla="*/ 1232 h 2464"/>
              <a:gd name="T10" fmla="*/ 2507 w 2507"/>
              <a:gd name="T11" fmla="*/ 0 h 2464"/>
              <a:gd name="T12" fmla="*/ 0 w 2507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7" h="2464">
                <a:moveTo>
                  <a:pt x="0" y="0"/>
                </a:moveTo>
                <a:lnTo>
                  <a:pt x="0" y="1232"/>
                </a:lnTo>
                <a:lnTo>
                  <a:pt x="0" y="2464"/>
                </a:lnTo>
                <a:lnTo>
                  <a:pt x="2507" y="2464"/>
                </a:lnTo>
                <a:lnTo>
                  <a:pt x="2507" y="1232"/>
                </a:lnTo>
                <a:lnTo>
                  <a:pt x="2507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1239838" y="1419225"/>
            <a:ext cx="1368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Option 01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3011488" y="3152775"/>
            <a:ext cx="1368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Option 02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1" name="组合 2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4" name="Group 38"/>
          <p:cNvGrpSpPr/>
          <p:nvPr/>
        </p:nvGrpSpPr>
        <p:grpSpPr bwMode="auto">
          <a:xfrm>
            <a:off x="2947988" y="1851025"/>
            <a:ext cx="3248025" cy="2101850"/>
            <a:chOff x="1856" y="1075"/>
            <a:chExt cx="2046" cy="1324"/>
          </a:xfrm>
        </p:grpSpPr>
        <p:sp>
          <p:nvSpPr>
            <p:cNvPr id="29735" name="Freeform 39"/>
            <p:cNvSpPr/>
            <p:nvPr/>
          </p:nvSpPr>
          <p:spPr bwMode="auto">
            <a:xfrm>
              <a:off x="2879" y="1075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40"/>
            <p:cNvSpPr/>
            <p:nvPr/>
          </p:nvSpPr>
          <p:spPr bwMode="auto">
            <a:xfrm>
              <a:off x="2217" y="1075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41"/>
            <p:cNvSpPr/>
            <p:nvPr/>
          </p:nvSpPr>
          <p:spPr bwMode="auto">
            <a:xfrm>
              <a:off x="2449" y="1308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Freeform 42"/>
            <p:cNvSpPr/>
            <p:nvPr/>
          </p:nvSpPr>
          <p:spPr bwMode="auto">
            <a:xfrm>
              <a:off x="2879" y="1308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Oval 43"/>
            <p:cNvSpPr>
              <a:spLocks noChangeArrowheads="1"/>
            </p:cNvSpPr>
            <p:nvPr/>
          </p:nvSpPr>
          <p:spPr bwMode="auto">
            <a:xfrm>
              <a:off x="2680" y="1539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44"/>
            <p:cNvSpPr>
              <a:spLocks noEditPoints="1"/>
            </p:cNvSpPr>
            <p:nvPr/>
          </p:nvSpPr>
          <p:spPr bwMode="auto">
            <a:xfrm>
              <a:off x="2780" y="1636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Freeform 45"/>
            <p:cNvSpPr/>
            <p:nvPr/>
          </p:nvSpPr>
          <p:spPr bwMode="auto">
            <a:xfrm>
              <a:off x="1856" y="1936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Freeform 46"/>
            <p:cNvSpPr/>
            <p:nvPr/>
          </p:nvSpPr>
          <p:spPr bwMode="auto">
            <a:xfrm>
              <a:off x="1856" y="2168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Freeform 47"/>
            <p:cNvSpPr/>
            <p:nvPr/>
          </p:nvSpPr>
          <p:spPr bwMode="auto">
            <a:xfrm>
              <a:off x="2839" y="1077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48"/>
            <p:cNvSpPr/>
            <p:nvPr/>
          </p:nvSpPr>
          <p:spPr bwMode="auto">
            <a:xfrm>
              <a:off x="2839" y="1308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45" name="Group 49"/>
          <p:cNvGrpSpPr/>
          <p:nvPr/>
        </p:nvGrpSpPr>
        <p:grpSpPr bwMode="auto">
          <a:xfrm flipH="1">
            <a:off x="6969125" y="3189288"/>
            <a:ext cx="196850" cy="247650"/>
            <a:chOff x="0" y="0"/>
            <a:chExt cx="127" cy="163"/>
          </a:xfrm>
          <a:solidFill>
            <a:srgbClr val="9DD53E"/>
          </a:solidFill>
        </p:grpSpPr>
        <p:sp>
          <p:nvSpPr>
            <p:cNvPr id="29746" name="Freeform 50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51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52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53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54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51" name="Freeform 55"/>
          <p:cNvSpPr>
            <a:spLocks noEditPoints="1"/>
          </p:cNvSpPr>
          <p:nvPr/>
        </p:nvSpPr>
        <p:spPr bwMode="auto">
          <a:xfrm flipH="1">
            <a:off x="6878638" y="1895475"/>
            <a:ext cx="301625" cy="203200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6302375" y="2190750"/>
            <a:ext cx="2592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6302375" y="17716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94D7B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6302375" y="3505200"/>
            <a:ext cx="2592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6302375" y="3086100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9DD53E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252413" y="3505200"/>
            <a:ext cx="2592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2364950" y="3086100"/>
            <a:ext cx="503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E54B81"/>
                </a:solidFill>
                <a:latin typeface="Impact" pitchFamily="34" charset="0"/>
              </a:rPr>
              <a:t>02</a:t>
            </a:r>
          </a:p>
        </p:txBody>
      </p:sp>
      <p:grpSp>
        <p:nvGrpSpPr>
          <p:cNvPr id="29758" name="Group 62"/>
          <p:cNvGrpSpPr/>
          <p:nvPr/>
        </p:nvGrpSpPr>
        <p:grpSpPr bwMode="auto">
          <a:xfrm flipH="1">
            <a:off x="2005013" y="1884363"/>
            <a:ext cx="209550" cy="257175"/>
            <a:chOff x="0" y="0"/>
            <a:chExt cx="134" cy="163"/>
          </a:xfrm>
          <a:solidFill>
            <a:srgbClr val="C09CC2"/>
          </a:solidFill>
        </p:grpSpPr>
        <p:sp>
          <p:nvSpPr>
            <p:cNvPr id="29759" name="Freeform 63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252413" y="2197100"/>
            <a:ext cx="2592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2401819" y="1778000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C09CC2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29764" name="Freeform 68"/>
          <p:cNvSpPr>
            <a:spLocks noEditPoints="1"/>
          </p:cNvSpPr>
          <p:nvPr/>
        </p:nvSpPr>
        <p:spPr bwMode="auto">
          <a:xfrm>
            <a:off x="2006600" y="3192463"/>
            <a:ext cx="233363" cy="242887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3060700" y="3295650"/>
            <a:ext cx="674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3060700" y="3662363"/>
            <a:ext cx="674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</a:p>
        </p:txBody>
      </p:sp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5416550" y="1924050"/>
            <a:ext cx="674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5416550" y="2290763"/>
            <a:ext cx="674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0" name="Freeform 106"/>
          <p:cNvSpPr/>
          <p:nvPr/>
        </p:nvSpPr>
        <p:spPr bwMode="auto">
          <a:xfrm>
            <a:off x="3195638" y="1541463"/>
            <a:ext cx="1679575" cy="1682750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1" name="Freeform 107"/>
          <p:cNvSpPr/>
          <p:nvPr/>
        </p:nvSpPr>
        <p:spPr bwMode="auto">
          <a:xfrm>
            <a:off x="3195638" y="2609850"/>
            <a:ext cx="1679575" cy="1679575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2" name="Freeform 108"/>
          <p:cNvSpPr/>
          <p:nvPr/>
        </p:nvSpPr>
        <p:spPr bwMode="auto">
          <a:xfrm>
            <a:off x="4260850" y="1541463"/>
            <a:ext cx="1679575" cy="1682750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594D7B"/>
              </a:solidFill>
            </a:endParaRPr>
          </a:p>
        </p:txBody>
      </p:sp>
      <p:sp>
        <p:nvSpPr>
          <p:cNvPr id="31853" name="Freeform 109"/>
          <p:cNvSpPr/>
          <p:nvPr/>
        </p:nvSpPr>
        <p:spPr bwMode="auto">
          <a:xfrm>
            <a:off x="4260850" y="2609850"/>
            <a:ext cx="1679575" cy="1679575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4" name="Freeform 110"/>
          <p:cNvSpPr>
            <a:spLocks noEditPoints="1"/>
          </p:cNvSpPr>
          <p:nvPr/>
        </p:nvSpPr>
        <p:spPr bwMode="auto">
          <a:xfrm>
            <a:off x="5494338" y="2832100"/>
            <a:ext cx="282575" cy="227013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5" name="Freeform 111"/>
          <p:cNvSpPr>
            <a:spLocks noEditPoints="1"/>
          </p:cNvSpPr>
          <p:nvPr/>
        </p:nvSpPr>
        <p:spPr bwMode="auto">
          <a:xfrm>
            <a:off x="3333750" y="2828925"/>
            <a:ext cx="279400" cy="233363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6" name="Freeform 112"/>
          <p:cNvSpPr>
            <a:spLocks noEditPoints="1"/>
          </p:cNvSpPr>
          <p:nvPr/>
        </p:nvSpPr>
        <p:spPr bwMode="auto">
          <a:xfrm>
            <a:off x="4448175" y="1698625"/>
            <a:ext cx="280988" cy="233363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7" name="Freeform 113"/>
          <p:cNvSpPr>
            <a:spLocks noEditPoints="1"/>
          </p:cNvSpPr>
          <p:nvPr/>
        </p:nvSpPr>
        <p:spPr bwMode="auto">
          <a:xfrm>
            <a:off x="4416425" y="2787650"/>
            <a:ext cx="309563" cy="252413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8" name="Freeform 114"/>
          <p:cNvSpPr>
            <a:spLocks noEditPoints="1"/>
          </p:cNvSpPr>
          <p:nvPr/>
        </p:nvSpPr>
        <p:spPr bwMode="auto">
          <a:xfrm>
            <a:off x="4491038" y="3873500"/>
            <a:ext cx="195262" cy="276225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9" name="Line 115"/>
          <p:cNvSpPr>
            <a:spLocks noChangeShapeType="1"/>
          </p:cNvSpPr>
          <p:nvPr/>
        </p:nvSpPr>
        <p:spPr bwMode="auto">
          <a:xfrm flipH="1">
            <a:off x="3473450" y="1774825"/>
            <a:ext cx="760413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0" name="Line 116"/>
          <p:cNvSpPr>
            <a:spLocks noChangeShapeType="1"/>
          </p:cNvSpPr>
          <p:nvPr/>
        </p:nvSpPr>
        <p:spPr bwMode="auto">
          <a:xfrm>
            <a:off x="3473450" y="3262313"/>
            <a:ext cx="0" cy="7493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1" name="Line 117"/>
          <p:cNvSpPr>
            <a:spLocks noChangeShapeType="1"/>
          </p:cNvSpPr>
          <p:nvPr/>
        </p:nvSpPr>
        <p:spPr bwMode="auto">
          <a:xfrm>
            <a:off x="4913313" y="4011613"/>
            <a:ext cx="720725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2" name="Line 118"/>
          <p:cNvSpPr>
            <a:spLocks noChangeShapeType="1"/>
          </p:cNvSpPr>
          <p:nvPr/>
        </p:nvSpPr>
        <p:spPr bwMode="auto">
          <a:xfrm flipV="1">
            <a:off x="5634038" y="1774825"/>
            <a:ext cx="0" cy="7889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3" name="Rectangle 119"/>
          <p:cNvSpPr>
            <a:spLocks noChangeArrowheads="1"/>
          </p:cNvSpPr>
          <p:nvPr/>
        </p:nvSpPr>
        <p:spPr bwMode="auto">
          <a:xfrm>
            <a:off x="5795963" y="169862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rgbClr val="594D7B"/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5795963" y="39274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rgbClr val="9DD53E"/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1865" name="Rectangle 121"/>
          <p:cNvSpPr>
            <a:spLocks noChangeArrowheads="1"/>
          </p:cNvSpPr>
          <p:nvPr/>
        </p:nvSpPr>
        <p:spPr bwMode="auto">
          <a:xfrm>
            <a:off x="957263" y="169862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1866" name="Rectangle 122"/>
          <p:cNvSpPr>
            <a:spLocks noChangeArrowheads="1"/>
          </p:cNvSpPr>
          <p:nvPr/>
        </p:nvSpPr>
        <p:spPr bwMode="auto">
          <a:xfrm>
            <a:off x="957263" y="39274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1" name="组合 3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0" name="Freeform 28"/>
          <p:cNvSpPr/>
          <p:nvPr/>
        </p:nvSpPr>
        <p:spPr bwMode="auto">
          <a:xfrm>
            <a:off x="5154613" y="3179763"/>
            <a:ext cx="914400" cy="539750"/>
          </a:xfrm>
          <a:custGeom>
            <a:avLst/>
            <a:gdLst>
              <a:gd name="T0" fmla="*/ 0 w 576"/>
              <a:gd name="T1" fmla="*/ 340 h 340"/>
              <a:gd name="T2" fmla="*/ 576 w 576"/>
              <a:gd name="T3" fmla="*/ 340 h 340"/>
              <a:gd name="T4" fmla="*/ 576 w 576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40">
                <a:moveTo>
                  <a:pt x="0" y="340"/>
                </a:moveTo>
                <a:lnTo>
                  <a:pt x="576" y="340"/>
                </a:lnTo>
                <a:lnTo>
                  <a:pt x="576" y="0"/>
                </a:lnTo>
              </a:path>
            </a:pathLst>
          </a:custGeom>
          <a:noFill/>
          <a:ln w="6350" cap="flat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154613" y="1552575"/>
            <a:ext cx="914400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Freeform 30"/>
          <p:cNvSpPr/>
          <p:nvPr/>
        </p:nvSpPr>
        <p:spPr bwMode="auto">
          <a:xfrm>
            <a:off x="5154613" y="2019300"/>
            <a:ext cx="91440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70" name="Group 78"/>
          <p:cNvGrpSpPr/>
          <p:nvPr/>
        </p:nvGrpSpPr>
        <p:grpSpPr bwMode="auto">
          <a:xfrm>
            <a:off x="4572000" y="1189038"/>
            <a:ext cx="676275" cy="3394075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rgbClr val="59575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rgbClr val="59575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rgbClr val="59575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80" y="939"/>
              <a:ext cx="83" cy="82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51" name="Oval 59"/>
          <p:cNvSpPr>
            <a:spLocks noChangeArrowheads="1"/>
          </p:cNvSpPr>
          <p:nvPr/>
        </p:nvSpPr>
        <p:spPr bwMode="auto">
          <a:xfrm>
            <a:off x="684213" y="3651250"/>
            <a:ext cx="579437" cy="579438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1619250" y="3651250"/>
            <a:ext cx="579438" cy="579438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2552700" y="3651250"/>
            <a:ext cx="579438" cy="579438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33854" name="Group 62"/>
          <p:cNvGrpSpPr/>
          <p:nvPr/>
        </p:nvGrpSpPr>
        <p:grpSpPr bwMode="auto">
          <a:xfrm>
            <a:off x="2743200" y="3810000"/>
            <a:ext cx="201613" cy="255588"/>
            <a:chOff x="2234" y="2038"/>
            <a:chExt cx="127" cy="161"/>
          </a:xfrm>
        </p:grpSpPr>
        <p:sp>
          <p:nvSpPr>
            <p:cNvPr id="33855" name="Freeform 63"/>
            <p:cNvSpPr/>
            <p:nvPr/>
          </p:nvSpPr>
          <p:spPr bwMode="auto">
            <a:xfrm>
              <a:off x="2234" y="2038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Freeform 64"/>
            <p:cNvSpPr/>
            <p:nvPr/>
          </p:nvSpPr>
          <p:spPr bwMode="auto">
            <a:xfrm>
              <a:off x="2313" y="2132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7" name="Freeform 65"/>
            <p:cNvSpPr>
              <a:spLocks noEditPoints="1"/>
            </p:cNvSpPr>
            <p:nvPr/>
          </p:nvSpPr>
          <p:spPr bwMode="auto">
            <a:xfrm>
              <a:off x="2279" y="2071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Freeform 66"/>
            <p:cNvSpPr/>
            <p:nvPr/>
          </p:nvSpPr>
          <p:spPr bwMode="auto">
            <a:xfrm>
              <a:off x="2257" y="2084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Freeform 67"/>
            <p:cNvSpPr/>
            <p:nvPr/>
          </p:nvSpPr>
          <p:spPr bwMode="auto">
            <a:xfrm>
              <a:off x="2257" y="2110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60" name="Group 68"/>
          <p:cNvGrpSpPr/>
          <p:nvPr/>
        </p:nvGrpSpPr>
        <p:grpSpPr bwMode="auto">
          <a:xfrm>
            <a:off x="1778000" y="3810000"/>
            <a:ext cx="258763" cy="258763"/>
            <a:chOff x="1714" y="2038"/>
            <a:chExt cx="163" cy="163"/>
          </a:xfrm>
        </p:grpSpPr>
        <p:sp>
          <p:nvSpPr>
            <p:cNvPr id="33861" name="Freeform 69"/>
            <p:cNvSpPr>
              <a:spLocks noEditPoints="1"/>
            </p:cNvSpPr>
            <p:nvPr/>
          </p:nvSpPr>
          <p:spPr bwMode="auto">
            <a:xfrm>
              <a:off x="1714" y="2038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Freeform 70"/>
            <p:cNvSpPr>
              <a:spLocks noEditPoints="1"/>
            </p:cNvSpPr>
            <p:nvPr/>
          </p:nvSpPr>
          <p:spPr bwMode="auto">
            <a:xfrm>
              <a:off x="1764" y="2086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63" name="Group 71"/>
          <p:cNvGrpSpPr/>
          <p:nvPr/>
        </p:nvGrpSpPr>
        <p:grpSpPr bwMode="auto">
          <a:xfrm>
            <a:off x="846138" y="3813175"/>
            <a:ext cx="255587" cy="255588"/>
            <a:chOff x="1215" y="2040"/>
            <a:chExt cx="161" cy="161"/>
          </a:xfrm>
        </p:grpSpPr>
        <p:sp>
          <p:nvSpPr>
            <p:cNvPr id="33864" name="Freeform 72"/>
            <p:cNvSpPr/>
            <p:nvPr/>
          </p:nvSpPr>
          <p:spPr bwMode="auto">
            <a:xfrm>
              <a:off x="1215" y="204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Freeform 73"/>
            <p:cNvSpPr/>
            <p:nvPr/>
          </p:nvSpPr>
          <p:spPr bwMode="auto">
            <a:xfrm>
              <a:off x="1264" y="210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6191250" y="14716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rgbClr val="9DD53E"/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191250" y="22844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191250" y="310356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rgbClr val="594D7B"/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684213" y="1562100"/>
            <a:ext cx="3382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rgbClr val="333333"/>
                </a:solidFill>
              </a:rPr>
              <a:t>WHAT MAKES US</a:t>
            </a:r>
            <a:r>
              <a:rPr lang="zh-CN" altLang="en-US" sz="1000" b="1" dirty="0">
                <a:solidFill>
                  <a:srgbClr val="333333"/>
                </a:solidFill>
              </a:rPr>
              <a:t> </a:t>
            </a:r>
            <a:r>
              <a:rPr lang="zh-CN" altLang="en-US" sz="1000" b="1" dirty="0">
                <a:solidFill>
                  <a:srgbClr val="594D7B"/>
                </a:solidFill>
              </a:rPr>
              <a:t>DIFFERENT</a:t>
            </a:r>
            <a:r>
              <a:rPr lang="zh-CN" altLang="en-US" sz="1000" dirty="0">
                <a:solidFill>
                  <a:srgbClr val="333333"/>
                </a:solidFill>
                <a:ea typeface="微软雅黑" pitchFamily="34" charset="-122"/>
              </a:rPr>
              <a:t>？</a:t>
            </a:r>
            <a:endParaRPr lang="zh-CN" altLang="zh-CN" sz="1000" dirty="0">
              <a:solidFill>
                <a:srgbClr val="333333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333333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63" name="组合 6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0" name="Rectangle 60" descr="psb"/>
          <p:cNvSpPr>
            <a:spLocks noChangeArrowheads="1"/>
          </p:cNvSpPr>
          <p:nvPr/>
        </p:nvSpPr>
        <p:spPr bwMode="auto">
          <a:xfrm>
            <a:off x="0" y="2427288"/>
            <a:ext cx="9144000" cy="27146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96938" y="1903413"/>
            <a:ext cx="1679575" cy="1636712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3" name="Freeform 63"/>
          <p:cNvSpPr/>
          <p:nvPr/>
        </p:nvSpPr>
        <p:spPr bwMode="auto">
          <a:xfrm>
            <a:off x="896938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2786063" y="1903413"/>
            <a:ext cx="1679575" cy="1636712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5" name="Freeform 65"/>
          <p:cNvSpPr/>
          <p:nvPr/>
        </p:nvSpPr>
        <p:spPr bwMode="auto">
          <a:xfrm>
            <a:off x="2786063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676775" y="1903413"/>
            <a:ext cx="1679575" cy="1636712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7" name="Freeform 67"/>
          <p:cNvSpPr/>
          <p:nvPr/>
        </p:nvSpPr>
        <p:spPr bwMode="auto">
          <a:xfrm>
            <a:off x="4676775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6565900" y="1903413"/>
            <a:ext cx="1679575" cy="163671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09" name="Freeform 69"/>
          <p:cNvSpPr/>
          <p:nvPr/>
        </p:nvSpPr>
        <p:spPr bwMode="auto">
          <a:xfrm>
            <a:off x="6565900" y="1346200"/>
            <a:ext cx="1679575" cy="219075"/>
          </a:xfrm>
          <a:custGeom>
            <a:avLst/>
            <a:gdLst>
              <a:gd name="T0" fmla="*/ 1472 w 1472"/>
              <a:gd name="T1" fmla="*/ 45 h 192"/>
              <a:gd name="T2" fmla="*/ 1427 w 1472"/>
              <a:gd name="T3" fmla="*/ 0 h 192"/>
              <a:gd name="T4" fmla="*/ 45 w 1472"/>
              <a:gd name="T5" fmla="*/ 0 h 192"/>
              <a:gd name="T6" fmla="*/ 0 w 1472"/>
              <a:gd name="T7" fmla="*/ 45 h 192"/>
              <a:gd name="T8" fmla="*/ 0 w 1472"/>
              <a:gd name="T9" fmla="*/ 147 h 192"/>
              <a:gd name="T10" fmla="*/ 45 w 1472"/>
              <a:gd name="T11" fmla="*/ 192 h 192"/>
              <a:gd name="T12" fmla="*/ 1427 w 1472"/>
              <a:gd name="T13" fmla="*/ 192 h 192"/>
              <a:gd name="T14" fmla="*/ 1472 w 1472"/>
              <a:gd name="T15" fmla="*/ 147 h 192"/>
              <a:gd name="T16" fmla="*/ 1472 w 1472"/>
              <a:gd name="T17" fmla="*/ 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92">
                <a:moveTo>
                  <a:pt x="1472" y="45"/>
                </a:moveTo>
                <a:cubicBezTo>
                  <a:pt x="1472" y="20"/>
                  <a:pt x="1452" y="0"/>
                  <a:pt x="14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2"/>
                  <a:pt x="20" y="192"/>
                  <a:pt x="45" y="192"/>
                </a:cubicBezTo>
                <a:cubicBezTo>
                  <a:pt x="1427" y="192"/>
                  <a:pt x="1427" y="192"/>
                  <a:pt x="1427" y="192"/>
                </a:cubicBezTo>
                <a:cubicBezTo>
                  <a:pt x="1452" y="192"/>
                  <a:pt x="1472" y="172"/>
                  <a:pt x="1472" y="147"/>
                </a:cubicBezTo>
                <a:lnTo>
                  <a:pt x="1472" y="45"/>
                </a:ln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131888" y="1347788"/>
            <a:ext cx="12271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01 SPEECH SECTION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3011488" y="1347788"/>
            <a:ext cx="12271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01 SPEECH SECTION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4899025" y="1347788"/>
            <a:ext cx="12271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05 SPEECH SECTION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6810375" y="1347788"/>
            <a:ext cx="12271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" b="1">
                <a:solidFill>
                  <a:schemeClr val="bg1"/>
                </a:solidFill>
              </a:rPr>
              <a:t>04 SPEECH SECTION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1009650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290353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479583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6681788" y="212248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5918" name="Freeform 78"/>
          <p:cNvSpPr>
            <a:spLocks noEditPoints="1"/>
          </p:cNvSpPr>
          <p:nvPr/>
        </p:nvSpPr>
        <p:spPr bwMode="auto">
          <a:xfrm flipH="1">
            <a:off x="5334000" y="2989263"/>
            <a:ext cx="393700" cy="314325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9" name="Freeform 79"/>
          <p:cNvSpPr>
            <a:spLocks noEditPoints="1"/>
          </p:cNvSpPr>
          <p:nvPr/>
        </p:nvSpPr>
        <p:spPr bwMode="auto">
          <a:xfrm flipH="1">
            <a:off x="3460750" y="2984500"/>
            <a:ext cx="390525" cy="323850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0" name="Freeform 80"/>
          <p:cNvSpPr>
            <a:spLocks noEditPoints="1"/>
          </p:cNvSpPr>
          <p:nvPr/>
        </p:nvSpPr>
        <p:spPr bwMode="auto">
          <a:xfrm flipH="1">
            <a:off x="1519238" y="2986088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1" name="Freeform 81"/>
          <p:cNvSpPr>
            <a:spLocks noEditPoints="1"/>
          </p:cNvSpPr>
          <p:nvPr/>
        </p:nvSpPr>
        <p:spPr bwMode="auto">
          <a:xfrm flipH="1">
            <a:off x="7265988" y="2955925"/>
            <a:ext cx="269875" cy="38100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5" name="组合 3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/>
          <p:nvPr/>
        </p:nvGrpSpPr>
        <p:grpSpPr bwMode="auto">
          <a:xfrm>
            <a:off x="1200150" y="1965325"/>
            <a:ext cx="434975" cy="1071563"/>
            <a:chOff x="0" y="0"/>
            <a:chExt cx="274" cy="675"/>
          </a:xfrm>
          <a:solidFill>
            <a:srgbClr val="C09CC2"/>
          </a:solidFill>
        </p:grpSpPr>
        <p:sp>
          <p:nvSpPr>
            <p:cNvPr id="17418" name="Freeform 1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2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2" name="Group 14"/>
          <p:cNvGrpSpPr/>
          <p:nvPr/>
        </p:nvGrpSpPr>
        <p:grpSpPr bwMode="auto">
          <a:xfrm>
            <a:off x="5618163" y="1957388"/>
            <a:ext cx="565150" cy="1073150"/>
            <a:chOff x="0" y="0"/>
            <a:chExt cx="356" cy="676"/>
          </a:xfrm>
          <a:solidFill>
            <a:srgbClr val="C09CC2"/>
          </a:solidFill>
        </p:grpSpPr>
        <p:sp>
          <p:nvSpPr>
            <p:cNvPr id="17423" name="Freeform 15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5" name="Group 17"/>
          <p:cNvGrpSpPr/>
          <p:nvPr/>
        </p:nvGrpSpPr>
        <p:grpSpPr bwMode="auto">
          <a:xfrm>
            <a:off x="1800225" y="1965325"/>
            <a:ext cx="434975" cy="1071563"/>
            <a:chOff x="0" y="0"/>
            <a:chExt cx="274" cy="675"/>
          </a:xfrm>
          <a:solidFill>
            <a:srgbClr val="594D7B"/>
          </a:solidFill>
        </p:grpSpPr>
        <p:sp>
          <p:nvSpPr>
            <p:cNvPr id="17426" name="Freeform 18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8" name="Group 20"/>
          <p:cNvGrpSpPr/>
          <p:nvPr/>
        </p:nvGrpSpPr>
        <p:grpSpPr bwMode="auto">
          <a:xfrm>
            <a:off x="6218238" y="1957388"/>
            <a:ext cx="565150" cy="1073150"/>
            <a:chOff x="0" y="0"/>
            <a:chExt cx="356" cy="676"/>
          </a:xfrm>
          <a:solidFill>
            <a:srgbClr val="594D7B"/>
          </a:solidFill>
        </p:grpSpPr>
        <p:sp>
          <p:nvSpPr>
            <p:cNvPr id="17429" name="Freeform 21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1" name="Group 23"/>
          <p:cNvGrpSpPr/>
          <p:nvPr/>
        </p:nvGrpSpPr>
        <p:grpSpPr bwMode="auto">
          <a:xfrm>
            <a:off x="2400300" y="1965325"/>
            <a:ext cx="434975" cy="1071563"/>
            <a:chOff x="0" y="0"/>
            <a:chExt cx="274" cy="675"/>
          </a:xfrm>
          <a:solidFill>
            <a:srgbClr val="E54B81"/>
          </a:solidFill>
        </p:grpSpPr>
        <p:sp>
          <p:nvSpPr>
            <p:cNvPr id="17432" name="Freeform 24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4" name="Group 26"/>
          <p:cNvGrpSpPr/>
          <p:nvPr/>
        </p:nvGrpSpPr>
        <p:grpSpPr bwMode="auto">
          <a:xfrm>
            <a:off x="6818313" y="1957388"/>
            <a:ext cx="565150" cy="1073150"/>
            <a:chOff x="0" y="0"/>
            <a:chExt cx="356" cy="676"/>
          </a:xfrm>
          <a:solidFill>
            <a:srgbClr val="E54B81"/>
          </a:solidFill>
        </p:grpSpPr>
        <p:sp>
          <p:nvSpPr>
            <p:cNvPr id="17435" name="Freeform 27"/>
            <p:cNvSpPr/>
            <p:nvPr/>
          </p:nvSpPr>
          <p:spPr bwMode="auto">
            <a:xfrm>
              <a:off x="0" y="137"/>
              <a:ext cx="356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122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7" name="Group 29"/>
          <p:cNvGrpSpPr/>
          <p:nvPr/>
        </p:nvGrpSpPr>
        <p:grpSpPr bwMode="auto">
          <a:xfrm>
            <a:off x="3000375" y="1965325"/>
            <a:ext cx="434975" cy="1071563"/>
            <a:chOff x="0" y="0"/>
            <a:chExt cx="274" cy="675"/>
          </a:xfrm>
          <a:solidFill>
            <a:srgbClr val="9DD53E"/>
          </a:solidFill>
        </p:grpSpPr>
        <p:sp>
          <p:nvSpPr>
            <p:cNvPr id="17438" name="Freeform 30"/>
            <p:cNvSpPr/>
            <p:nvPr/>
          </p:nvSpPr>
          <p:spPr bwMode="auto">
            <a:xfrm>
              <a:off x="0" y="134"/>
              <a:ext cx="274" cy="541"/>
            </a:xfrm>
            <a:custGeom>
              <a:avLst/>
              <a:gdLst>
                <a:gd name="T0" fmla="*/ 115 w 116"/>
                <a:gd name="T1" fmla="*/ 82 h 229"/>
                <a:gd name="T2" fmla="*/ 115 w 116"/>
                <a:gd name="T3" fmla="*/ 37 h 229"/>
                <a:gd name="T4" fmla="*/ 115 w 116"/>
                <a:gd name="T5" fmla="*/ 15 h 229"/>
                <a:gd name="T6" fmla="*/ 97 w 116"/>
                <a:gd name="T7" fmla="*/ 0 h 229"/>
                <a:gd name="T8" fmla="*/ 63 w 116"/>
                <a:gd name="T9" fmla="*/ 0 h 229"/>
                <a:gd name="T10" fmla="*/ 26 w 116"/>
                <a:gd name="T11" fmla="*/ 0 h 229"/>
                <a:gd name="T12" fmla="*/ 9 w 116"/>
                <a:gd name="T13" fmla="*/ 5 h 229"/>
                <a:gd name="T14" fmla="*/ 2 w 116"/>
                <a:gd name="T15" fmla="*/ 38 h 229"/>
                <a:gd name="T16" fmla="*/ 2 w 116"/>
                <a:gd name="T17" fmla="*/ 83 h 229"/>
                <a:gd name="T18" fmla="*/ 12 w 116"/>
                <a:gd name="T19" fmla="*/ 113 h 229"/>
                <a:gd name="T20" fmla="*/ 23 w 116"/>
                <a:gd name="T21" fmla="*/ 93 h 229"/>
                <a:gd name="T22" fmla="*/ 23 w 116"/>
                <a:gd name="T23" fmla="*/ 62 h 229"/>
                <a:gd name="T24" fmla="*/ 24 w 116"/>
                <a:gd name="T25" fmla="*/ 50 h 229"/>
                <a:gd name="T26" fmla="*/ 26 w 116"/>
                <a:gd name="T27" fmla="*/ 61 h 229"/>
                <a:gd name="T28" fmla="*/ 26 w 116"/>
                <a:gd name="T29" fmla="*/ 213 h 229"/>
                <a:gd name="T30" fmla="*/ 41 w 116"/>
                <a:gd name="T31" fmla="*/ 228 h 229"/>
                <a:gd name="T32" fmla="*/ 57 w 116"/>
                <a:gd name="T33" fmla="*/ 214 h 229"/>
                <a:gd name="T34" fmla="*/ 57 w 116"/>
                <a:gd name="T35" fmla="*/ 153 h 229"/>
                <a:gd name="T36" fmla="*/ 59 w 116"/>
                <a:gd name="T37" fmla="*/ 142 h 229"/>
                <a:gd name="T38" fmla="*/ 61 w 116"/>
                <a:gd name="T39" fmla="*/ 153 h 229"/>
                <a:gd name="T40" fmla="*/ 61 w 116"/>
                <a:gd name="T41" fmla="*/ 214 h 229"/>
                <a:gd name="T42" fmla="*/ 77 w 116"/>
                <a:gd name="T43" fmla="*/ 229 h 229"/>
                <a:gd name="T44" fmla="*/ 91 w 116"/>
                <a:gd name="T45" fmla="*/ 215 h 229"/>
                <a:gd name="T46" fmla="*/ 91 w 116"/>
                <a:gd name="T47" fmla="*/ 61 h 229"/>
                <a:gd name="T48" fmla="*/ 93 w 116"/>
                <a:gd name="T49" fmla="*/ 49 h 229"/>
                <a:gd name="T50" fmla="*/ 94 w 116"/>
                <a:gd name="T51" fmla="*/ 58 h 229"/>
                <a:gd name="T52" fmla="*/ 94 w 116"/>
                <a:gd name="T53" fmla="*/ 87 h 229"/>
                <a:gd name="T54" fmla="*/ 105 w 116"/>
                <a:gd name="T55" fmla="*/ 111 h 229"/>
                <a:gd name="T56" fmla="*/ 115 w 116"/>
                <a:gd name="T57" fmla="*/ 8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" h="229">
                  <a:moveTo>
                    <a:pt x="115" y="82"/>
                  </a:moveTo>
                  <a:cubicBezTo>
                    <a:pt x="115" y="67"/>
                    <a:pt x="115" y="52"/>
                    <a:pt x="115" y="37"/>
                  </a:cubicBezTo>
                  <a:cubicBezTo>
                    <a:pt x="115" y="23"/>
                    <a:pt x="116" y="24"/>
                    <a:pt x="115" y="15"/>
                  </a:cubicBezTo>
                  <a:cubicBezTo>
                    <a:pt x="111" y="4"/>
                    <a:pt x="104" y="0"/>
                    <a:pt x="97" y="0"/>
                  </a:cubicBezTo>
                  <a:cubicBezTo>
                    <a:pt x="81" y="0"/>
                    <a:pt x="75" y="0"/>
                    <a:pt x="63" y="0"/>
                  </a:cubicBezTo>
                  <a:cubicBezTo>
                    <a:pt x="48" y="0"/>
                    <a:pt x="41" y="0"/>
                    <a:pt x="26" y="0"/>
                  </a:cubicBezTo>
                  <a:cubicBezTo>
                    <a:pt x="19" y="0"/>
                    <a:pt x="14" y="0"/>
                    <a:pt x="9" y="5"/>
                  </a:cubicBezTo>
                  <a:cubicBezTo>
                    <a:pt x="1" y="13"/>
                    <a:pt x="2" y="14"/>
                    <a:pt x="2" y="38"/>
                  </a:cubicBezTo>
                  <a:cubicBezTo>
                    <a:pt x="2" y="49"/>
                    <a:pt x="2" y="70"/>
                    <a:pt x="2" y="83"/>
                  </a:cubicBezTo>
                  <a:cubicBezTo>
                    <a:pt x="2" y="95"/>
                    <a:pt x="0" y="113"/>
                    <a:pt x="12" y="113"/>
                  </a:cubicBezTo>
                  <a:cubicBezTo>
                    <a:pt x="23" y="113"/>
                    <a:pt x="23" y="105"/>
                    <a:pt x="23" y="93"/>
                  </a:cubicBezTo>
                  <a:cubicBezTo>
                    <a:pt x="23" y="76"/>
                    <a:pt x="23" y="72"/>
                    <a:pt x="23" y="62"/>
                  </a:cubicBezTo>
                  <a:cubicBezTo>
                    <a:pt x="23" y="51"/>
                    <a:pt x="22" y="50"/>
                    <a:pt x="24" y="50"/>
                  </a:cubicBezTo>
                  <a:cubicBezTo>
                    <a:pt x="26" y="50"/>
                    <a:pt x="26" y="50"/>
                    <a:pt x="26" y="61"/>
                  </a:cubicBezTo>
                  <a:cubicBezTo>
                    <a:pt x="26" y="72"/>
                    <a:pt x="26" y="204"/>
                    <a:pt x="26" y="213"/>
                  </a:cubicBezTo>
                  <a:cubicBezTo>
                    <a:pt x="26" y="220"/>
                    <a:pt x="30" y="228"/>
                    <a:pt x="41" y="228"/>
                  </a:cubicBezTo>
                  <a:cubicBezTo>
                    <a:pt x="52" y="228"/>
                    <a:pt x="57" y="222"/>
                    <a:pt x="57" y="214"/>
                  </a:cubicBezTo>
                  <a:cubicBezTo>
                    <a:pt x="57" y="201"/>
                    <a:pt x="57" y="160"/>
                    <a:pt x="57" y="153"/>
                  </a:cubicBezTo>
                  <a:cubicBezTo>
                    <a:pt x="57" y="146"/>
                    <a:pt x="57" y="142"/>
                    <a:pt x="59" y="142"/>
                  </a:cubicBezTo>
                  <a:cubicBezTo>
                    <a:pt x="61" y="142"/>
                    <a:pt x="61" y="146"/>
                    <a:pt x="61" y="153"/>
                  </a:cubicBezTo>
                  <a:cubicBezTo>
                    <a:pt x="61" y="160"/>
                    <a:pt x="61" y="201"/>
                    <a:pt x="61" y="214"/>
                  </a:cubicBezTo>
                  <a:cubicBezTo>
                    <a:pt x="61" y="219"/>
                    <a:pt x="66" y="229"/>
                    <a:pt x="77" y="229"/>
                  </a:cubicBezTo>
                  <a:cubicBezTo>
                    <a:pt x="84" y="229"/>
                    <a:pt x="91" y="220"/>
                    <a:pt x="91" y="215"/>
                  </a:cubicBezTo>
                  <a:cubicBezTo>
                    <a:pt x="91" y="185"/>
                    <a:pt x="91" y="70"/>
                    <a:pt x="91" y="61"/>
                  </a:cubicBezTo>
                  <a:cubicBezTo>
                    <a:pt x="91" y="56"/>
                    <a:pt x="91" y="49"/>
                    <a:pt x="93" y="49"/>
                  </a:cubicBezTo>
                  <a:cubicBezTo>
                    <a:pt x="94" y="49"/>
                    <a:pt x="94" y="51"/>
                    <a:pt x="94" y="58"/>
                  </a:cubicBezTo>
                  <a:cubicBezTo>
                    <a:pt x="94" y="67"/>
                    <a:pt x="94" y="75"/>
                    <a:pt x="94" y="87"/>
                  </a:cubicBezTo>
                  <a:cubicBezTo>
                    <a:pt x="94" y="106"/>
                    <a:pt x="97" y="111"/>
                    <a:pt x="105" y="111"/>
                  </a:cubicBezTo>
                  <a:cubicBezTo>
                    <a:pt x="116" y="111"/>
                    <a:pt x="115" y="92"/>
                    <a:pt x="11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82" y="0"/>
              <a:ext cx="114" cy="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0" name="Group 32"/>
          <p:cNvGrpSpPr/>
          <p:nvPr/>
        </p:nvGrpSpPr>
        <p:grpSpPr bwMode="auto">
          <a:xfrm>
            <a:off x="7416800" y="1957388"/>
            <a:ext cx="566738" cy="1073150"/>
            <a:chOff x="0" y="0"/>
            <a:chExt cx="357" cy="676"/>
          </a:xfrm>
          <a:solidFill>
            <a:srgbClr val="9DD53E"/>
          </a:solidFill>
        </p:grpSpPr>
        <p:sp>
          <p:nvSpPr>
            <p:cNvPr id="17441" name="Freeform 33"/>
            <p:cNvSpPr/>
            <p:nvPr/>
          </p:nvSpPr>
          <p:spPr bwMode="auto">
            <a:xfrm>
              <a:off x="0" y="137"/>
              <a:ext cx="357" cy="539"/>
            </a:xfrm>
            <a:custGeom>
              <a:avLst/>
              <a:gdLst>
                <a:gd name="T0" fmla="*/ 144 w 151"/>
                <a:gd name="T1" fmla="*/ 82 h 228"/>
                <a:gd name="T2" fmla="*/ 129 w 151"/>
                <a:gd name="T3" fmla="*/ 37 h 228"/>
                <a:gd name="T4" fmla="*/ 122 w 151"/>
                <a:gd name="T5" fmla="*/ 15 h 228"/>
                <a:gd name="T6" fmla="*/ 103 w 151"/>
                <a:gd name="T7" fmla="*/ 0 h 228"/>
                <a:gd name="T8" fmla="*/ 85 w 151"/>
                <a:gd name="T9" fmla="*/ 0 h 228"/>
                <a:gd name="T10" fmla="*/ 55 w 151"/>
                <a:gd name="T11" fmla="*/ 0 h 228"/>
                <a:gd name="T12" fmla="*/ 33 w 151"/>
                <a:gd name="T13" fmla="*/ 15 h 228"/>
                <a:gd name="T14" fmla="*/ 25 w 151"/>
                <a:gd name="T15" fmla="*/ 37 h 228"/>
                <a:gd name="T16" fmla="*/ 11 w 151"/>
                <a:gd name="T17" fmla="*/ 82 h 228"/>
                <a:gd name="T18" fmla="*/ 11 w 151"/>
                <a:gd name="T19" fmla="*/ 111 h 228"/>
                <a:gd name="T20" fmla="*/ 33 w 151"/>
                <a:gd name="T21" fmla="*/ 82 h 228"/>
                <a:gd name="T22" fmla="*/ 40 w 151"/>
                <a:gd name="T23" fmla="*/ 59 h 228"/>
                <a:gd name="T24" fmla="*/ 45 w 151"/>
                <a:gd name="T25" fmla="*/ 52 h 228"/>
                <a:gd name="T26" fmla="*/ 44 w 151"/>
                <a:gd name="T27" fmla="*/ 59 h 228"/>
                <a:gd name="T28" fmla="*/ 18 w 151"/>
                <a:gd name="T29" fmla="*/ 141 h 228"/>
                <a:gd name="T30" fmla="*/ 48 w 151"/>
                <a:gd name="T31" fmla="*/ 141 h 228"/>
                <a:gd name="T32" fmla="*/ 48 w 151"/>
                <a:gd name="T33" fmla="*/ 213 h 228"/>
                <a:gd name="T34" fmla="*/ 60 w 151"/>
                <a:gd name="T35" fmla="*/ 228 h 228"/>
                <a:gd name="T36" fmla="*/ 74 w 151"/>
                <a:gd name="T37" fmla="*/ 213 h 228"/>
                <a:gd name="T38" fmla="*/ 74 w 151"/>
                <a:gd name="T39" fmla="*/ 152 h 228"/>
                <a:gd name="T40" fmla="*/ 76 w 151"/>
                <a:gd name="T41" fmla="*/ 141 h 228"/>
                <a:gd name="T42" fmla="*/ 77 w 151"/>
                <a:gd name="T43" fmla="*/ 152 h 228"/>
                <a:gd name="T44" fmla="*/ 77 w 151"/>
                <a:gd name="T45" fmla="*/ 213 h 228"/>
                <a:gd name="T46" fmla="*/ 90 w 151"/>
                <a:gd name="T47" fmla="*/ 228 h 228"/>
                <a:gd name="T48" fmla="*/ 103 w 151"/>
                <a:gd name="T49" fmla="*/ 213 h 228"/>
                <a:gd name="T50" fmla="*/ 103 w 151"/>
                <a:gd name="T51" fmla="*/ 141 h 228"/>
                <a:gd name="T52" fmla="*/ 133 w 151"/>
                <a:gd name="T53" fmla="*/ 141 h 228"/>
                <a:gd name="T54" fmla="*/ 110 w 151"/>
                <a:gd name="T55" fmla="*/ 59 h 228"/>
                <a:gd name="T56" fmla="*/ 109 w 151"/>
                <a:gd name="T57" fmla="*/ 51 h 228"/>
                <a:gd name="T58" fmla="*/ 114 w 151"/>
                <a:gd name="T59" fmla="*/ 63 h 228"/>
                <a:gd name="T60" fmla="*/ 122 w 151"/>
                <a:gd name="T61" fmla="*/ 85 h 228"/>
                <a:gd name="T62" fmla="*/ 136 w 151"/>
                <a:gd name="T63" fmla="*/ 111 h 228"/>
                <a:gd name="T64" fmla="*/ 144 w 151"/>
                <a:gd name="T65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28">
                  <a:moveTo>
                    <a:pt x="144" y="82"/>
                  </a:moveTo>
                  <a:cubicBezTo>
                    <a:pt x="136" y="58"/>
                    <a:pt x="133" y="48"/>
                    <a:pt x="129" y="37"/>
                  </a:cubicBezTo>
                  <a:cubicBezTo>
                    <a:pt x="125" y="22"/>
                    <a:pt x="125" y="26"/>
                    <a:pt x="122" y="15"/>
                  </a:cubicBezTo>
                  <a:cubicBezTo>
                    <a:pt x="118" y="4"/>
                    <a:pt x="110" y="0"/>
                    <a:pt x="103" y="0"/>
                  </a:cubicBezTo>
                  <a:cubicBezTo>
                    <a:pt x="87" y="0"/>
                    <a:pt x="97" y="0"/>
                    <a:pt x="85" y="0"/>
                  </a:cubicBezTo>
                  <a:cubicBezTo>
                    <a:pt x="70" y="0"/>
                    <a:pt x="70" y="0"/>
                    <a:pt x="55" y="0"/>
                  </a:cubicBezTo>
                  <a:cubicBezTo>
                    <a:pt x="48" y="0"/>
                    <a:pt x="37" y="4"/>
                    <a:pt x="33" y="15"/>
                  </a:cubicBezTo>
                  <a:cubicBezTo>
                    <a:pt x="29" y="26"/>
                    <a:pt x="29" y="26"/>
                    <a:pt x="25" y="37"/>
                  </a:cubicBezTo>
                  <a:cubicBezTo>
                    <a:pt x="22" y="48"/>
                    <a:pt x="14" y="70"/>
                    <a:pt x="11" y="82"/>
                  </a:cubicBezTo>
                  <a:cubicBezTo>
                    <a:pt x="7" y="93"/>
                    <a:pt x="0" y="107"/>
                    <a:pt x="11" y="111"/>
                  </a:cubicBezTo>
                  <a:cubicBezTo>
                    <a:pt x="22" y="115"/>
                    <a:pt x="29" y="93"/>
                    <a:pt x="33" y="82"/>
                  </a:cubicBezTo>
                  <a:cubicBezTo>
                    <a:pt x="37" y="70"/>
                    <a:pt x="37" y="70"/>
                    <a:pt x="40" y="59"/>
                  </a:cubicBezTo>
                  <a:cubicBezTo>
                    <a:pt x="41" y="57"/>
                    <a:pt x="43" y="51"/>
                    <a:pt x="45" y="52"/>
                  </a:cubicBezTo>
                  <a:cubicBezTo>
                    <a:pt x="47" y="53"/>
                    <a:pt x="45" y="55"/>
                    <a:pt x="44" y="59"/>
                  </a:cubicBezTo>
                  <a:cubicBezTo>
                    <a:pt x="41" y="70"/>
                    <a:pt x="18" y="141"/>
                    <a:pt x="18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204"/>
                    <a:pt x="48" y="213"/>
                  </a:cubicBezTo>
                  <a:cubicBezTo>
                    <a:pt x="48" y="220"/>
                    <a:pt x="50" y="228"/>
                    <a:pt x="60" y="228"/>
                  </a:cubicBezTo>
                  <a:cubicBezTo>
                    <a:pt x="70" y="228"/>
                    <a:pt x="74" y="220"/>
                    <a:pt x="74" y="213"/>
                  </a:cubicBezTo>
                  <a:cubicBezTo>
                    <a:pt x="74" y="200"/>
                    <a:pt x="74" y="158"/>
                    <a:pt x="74" y="152"/>
                  </a:cubicBezTo>
                  <a:cubicBezTo>
                    <a:pt x="74" y="144"/>
                    <a:pt x="74" y="141"/>
                    <a:pt x="76" y="141"/>
                  </a:cubicBezTo>
                  <a:cubicBezTo>
                    <a:pt x="77" y="141"/>
                    <a:pt x="77" y="144"/>
                    <a:pt x="77" y="152"/>
                  </a:cubicBezTo>
                  <a:cubicBezTo>
                    <a:pt x="77" y="159"/>
                    <a:pt x="77" y="199"/>
                    <a:pt x="77" y="213"/>
                  </a:cubicBezTo>
                  <a:cubicBezTo>
                    <a:pt x="77" y="218"/>
                    <a:pt x="80" y="228"/>
                    <a:pt x="90" y="228"/>
                  </a:cubicBezTo>
                  <a:cubicBezTo>
                    <a:pt x="100" y="228"/>
                    <a:pt x="103" y="218"/>
                    <a:pt x="103" y="213"/>
                  </a:cubicBezTo>
                  <a:cubicBezTo>
                    <a:pt x="103" y="183"/>
                    <a:pt x="103" y="141"/>
                    <a:pt x="103" y="141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3" y="141"/>
                    <a:pt x="113" y="71"/>
                    <a:pt x="110" y="59"/>
                  </a:cubicBezTo>
                  <a:cubicBezTo>
                    <a:pt x="109" y="54"/>
                    <a:pt x="107" y="52"/>
                    <a:pt x="109" y="51"/>
                  </a:cubicBezTo>
                  <a:cubicBezTo>
                    <a:pt x="112" y="50"/>
                    <a:pt x="110" y="51"/>
                    <a:pt x="114" y="63"/>
                  </a:cubicBezTo>
                  <a:cubicBezTo>
                    <a:pt x="118" y="74"/>
                    <a:pt x="118" y="74"/>
                    <a:pt x="122" y="85"/>
                  </a:cubicBezTo>
                  <a:cubicBezTo>
                    <a:pt x="124" y="93"/>
                    <a:pt x="129" y="111"/>
                    <a:pt x="136" y="111"/>
                  </a:cubicBezTo>
                  <a:cubicBezTo>
                    <a:pt x="147" y="111"/>
                    <a:pt x="151" y="104"/>
                    <a:pt x="14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123" y="0"/>
              <a:ext cx="114" cy="1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1" name="Group 93"/>
          <p:cNvGrpSpPr/>
          <p:nvPr/>
        </p:nvGrpSpPr>
        <p:grpSpPr bwMode="auto">
          <a:xfrm>
            <a:off x="1008063" y="1635125"/>
            <a:ext cx="349250" cy="295275"/>
            <a:chOff x="635" y="1030"/>
            <a:chExt cx="220" cy="186"/>
          </a:xfrm>
        </p:grpSpPr>
        <p:sp>
          <p:nvSpPr>
            <p:cNvPr id="17464" name="Freeform 56"/>
            <p:cNvSpPr/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Oval 57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Oval 58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Oval 59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0" name="Group 92"/>
          <p:cNvGrpSpPr/>
          <p:nvPr/>
        </p:nvGrpSpPr>
        <p:grpSpPr bwMode="auto">
          <a:xfrm>
            <a:off x="1619250" y="1635125"/>
            <a:ext cx="346075" cy="295275"/>
            <a:chOff x="1020" y="1030"/>
            <a:chExt cx="218" cy="186"/>
          </a:xfrm>
        </p:grpSpPr>
        <p:sp>
          <p:nvSpPr>
            <p:cNvPr id="17469" name="Freeform 61"/>
            <p:cNvSpPr/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62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Oval 63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8" name="Group 90"/>
          <p:cNvGrpSpPr/>
          <p:nvPr/>
        </p:nvGrpSpPr>
        <p:grpSpPr bwMode="auto">
          <a:xfrm>
            <a:off x="3306763" y="1635125"/>
            <a:ext cx="349250" cy="295275"/>
            <a:chOff x="2083" y="1030"/>
            <a:chExt cx="220" cy="186"/>
          </a:xfrm>
        </p:grpSpPr>
        <p:sp>
          <p:nvSpPr>
            <p:cNvPr id="17474" name="Freeform 66"/>
            <p:cNvSpPr/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Oval 67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Oval 68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Oval 69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9" name="Group 91"/>
          <p:cNvGrpSpPr/>
          <p:nvPr/>
        </p:nvGrpSpPr>
        <p:grpSpPr bwMode="auto">
          <a:xfrm>
            <a:off x="2700338" y="1635125"/>
            <a:ext cx="344487" cy="295275"/>
            <a:chOff x="1701" y="1030"/>
            <a:chExt cx="217" cy="186"/>
          </a:xfrm>
        </p:grpSpPr>
        <p:sp>
          <p:nvSpPr>
            <p:cNvPr id="17479" name="Freeform 71"/>
            <p:cNvSpPr/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Oval 72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Oval 73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Oval 74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83" name="Line 75"/>
          <p:cNvSpPr>
            <a:spLocks noChangeShapeType="1"/>
          </p:cNvSpPr>
          <p:nvPr/>
        </p:nvSpPr>
        <p:spPr bwMode="auto">
          <a:xfrm>
            <a:off x="3976688" y="2498725"/>
            <a:ext cx="1189037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4" name="Oval 76"/>
          <p:cNvSpPr>
            <a:spLocks noChangeArrowheads="1"/>
          </p:cNvSpPr>
          <p:nvPr/>
        </p:nvSpPr>
        <p:spPr bwMode="auto">
          <a:xfrm>
            <a:off x="4287838" y="2214563"/>
            <a:ext cx="566737" cy="5699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4359449" y="2322513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VS</a:t>
            </a:r>
          </a:p>
        </p:txBody>
      </p:sp>
      <p:sp>
        <p:nvSpPr>
          <p:cNvPr id="17486" name="Text Box 78"/>
          <p:cNvSpPr txBox="1">
            <a:spLocks noChangeArrowheads="1"/>
          </p:cNvSpPr>
          <p:nvPr/>
        </p:nvSpPr>
        <p:spPr bwMode="auto">
          <a:xfrm>
            <a:off x="1660525" y="34544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dirty="0">
                <a:solidFill>
                  <a:srgbClr val="594D7B"/>
                </a:solidFill>
              </a:rPr>
              <a:t>35,216,840</a:t>
            </a:r>
          </a:p>
        </p:txBody>
      </p:sp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1352550" y="3932238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88" name="Text Box 80"/>
          <p:cNvSpPr txBox="1">
            <a:spLocks noChangeArrowheads="1"/>
          </p:cNvSpPr>
          <p:nvPr/>
        </p:nvSpPr>
        <p:spPr bwMode="auto">
          <a:xfrm>
            <a:off x="6143625" y="345440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dirty="0">
                <a:solidFill>
                  <a:srgbClr val="594D7B"/>
                </a:solidFill>
              </a:rPr>
              <a:t>61,478,900</a:t>
            </a:r>
          </a:p>
        </p:txBody>
      </p:sp>
      <p:sp>
        <p:nvSpPr>
          <p:cNvPr id="17489" name="Rectangle 81"/>
          <p:cNvSpPr>
            <a:spLocks noChangeArrowheads="1"/>
          </p:cNvSpPr>
          <p:nvPr/>
        </p:nvSpPr>
        <p:spPr bwMode="auto">
          <a:xfrm>
            <a:off x="5835650" y="3932238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1363663" y="3846513"/>
            <a:ext cx="1944687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5827713" y="3846513"/>
            <a:ext cx="1944687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502" name="Group 94"/>
          <p:cNvGrpSpPr/>
          <p:nvPr/>
        </p:nvGrpSpPr>
        <p:grpSpPr bwMode="auto">
          <a:xfrm>
            <a:off x="5457825" y="1635125"/>
            <a:ext cx="349250" cy="295275"/>
            <a:chOff x="635" y="1030"/>
            <a:chExt cx="220" cy="186"/>
          </a:xfrm>
        </p:grpSpPr>
        <p:sp>
          <p:nvSpPr>
            <p:cNvPr id="17503" name="Freeform 95"/>
            <p:cNvSpPr/>
            <p:nvPr/>
          </p:nvSpPr>
          <p:spPr bwMode="auto">
            <a:xfrm>
              <a:off x="635" y="1030"/>
              <a:ext cx="220" cy="186"/>
            </a:xfrm>
            <a:custGeom>
              <a:avLst/>
              <a:gdLst>
                <a:gd name="T0" fmla="*/ 81 w 93"/>
                <a:gd name="T1" fmla="*/ 0 h 79"/>
                <a:gd name="T2" fmla="*/ 11 w 93"/>
                <a:gd name="T3" fmla="*/ 0 h 79"/>
                <a:gd name="T4" fmla="*/ 0 w 93"/>
                <a:gd name="T5" fmla="*/ 11 h 79"/>
                <a:gd name="T6" fmla="*/ 0 w 93"/>
                <a:gd name="T7" fmla="*/ 55 h 79"/>
                <a:gd name="T8" fmla="*/ 11 w 93"/>
                <a:gd name="T9" fmla="*/ 67 h 79"/>
                <a:gd name="T10" fmla="*/ 67 w 93"/>
                <a:gd name="T11" fmla="*/ 67 h 79"/>
                <a:gd name="T12" fmla="*/ 83 w 93"/>
                <a:gd name="T13" fmla="*/ 79 h 79"/>
                <a:gd name="T14" fmla="*/ 85 w 93"/>
                <a:gd name="T15" fmla="*/ 66 h 79"/>
                <a:gd name="T16" fmla="*/ 93 w 93"/>
                <a:gd name="T17" fmla="*/ 55 h 79"/>
                <a:gd name="T18" fmla="*/ 93 w 93"/>
                <a:gd name="T19" fmla="*/ 11 h 79"/>
                <a:gd name="T20" fmla="*/ 81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9" y="65"/>
                    <a:pt x="93" y="60"/>
                    <a:pt x="93" y="55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Oval 96"/>
            <p:cNvSpPr>
              <a:spLocks noChangeArrowheads="1"/>
            </p:cNvSpPr>
            <p:nvPr/>
          </p:nvSpPr>
          <p:spPr bwMode="auto">
            <a:xfrm>
              <a:off x="699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Oval 97"/>
            <p:cNvSpPr>
              <a:spLocks noChangeArrowheads="1"/>
            </p:cNvSpPr>
            <p:nvPr/>
          </p:nvSpPr>
          <p:spPr bwMode="auto">
            <a:xfrm>
              <a:off x="73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Oval 98"/>
            <p:cNvSpPr>
              <a:spLocks noChangeArrowheads="1"/>
            </p:cNvSpPr>
            <p:nvPr/>
          </p:nvSpPr>
          <p:spPr bwMode="auto">
            <a:xfrm>
              <a:off x="763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07" name="Group 99"/>
          <p:cNvGrpSpPr/>
          <p:nvPr/>
        </p:nvGrpSpPr>
        <p:grpSpPr bwMode="auto">
          <a:xfrm>
            <a:off x="6069013" y="1635125"/>
            <a:ext cx="346075" cy="295275"/>
            <a:chOff x="1020" y="1030"/>
            <a:chExt cx="218" cy="186"/>
          </a:xfrm>
        </p:grpSpPr>
        <p:sp>
          <p:nvSpPr>
            <p:cNvPr id="17508" name="Freeform 100"/>
            <p:cNvSpPr/>
            <p:nvPr/>
          </p:nvSpPr>
          <p:spPr bwMode="auto">
            <a:xfrm>
              <a:off x="1020" y="1030"/>
              <a:ext cx="218" cy="186"/>
            </a:xfrm>
            <a:custGeom>
              <a:avLst/>
              <a:gdLst>
                <a:gd name="T0" fmla="*/ 81 w 92"/>
                <a:gd name="T1" fmla="*/ 0 h 79"/>
                <a:gd name="T2" fmla="*/ 11 w 92"/>
                <a:gd name="T3" fmla="*/ 0 h 79"/>
                <a:gd name="T4" fmla="*/ 0 w 92"/>
                <a:gd name="T5" fmla="*/ 11 h 79"/>
                <a:gd name="T6" fmla="*/ 0 w 92"/>
                <a:gd name="T7" fmla="*/ 55 h 79"/>
                <a:gd name="T8" fmla="*/ 11 w 92"/>
                <a:gd name="T9" fmla="*/ 67 h 79"/>
                <a:gd name="T10" fmla="*/ 66 w 92"/>
                <a:gd name="T11" fmla="*/ 67 h 79"/>
                <a:gd name="T12" fmla="*/ 83 w 92"/>
                <a:gd name="T13" fmla="*/ 79 h 79"/>
                <a:gd name="T14" fmla="*/ 84 w 92"/>
                <a:gd name="T15" fmla="*/ 66 h 79"/>
                <a:gd name="T16" fmla="*/ 92 w 92"/>
                <a:gd name="T17" fmla="*/ 55 h 79"/>
                <a:gd name="T18" fmla="*/ 92 w 92"/>
                <a:gd name="T19" fmla="*/ 11 h 79"/>
                <a:gd name="T20" fmla="*/ 8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8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2"/>
                    <a:pt x="5" y="67"/>
                    <a:pt x="11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9" y="65"/>
                    <a:pt x="92" y="60"/>
                    <a:pt x="92" y="55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Oval 101"/>
            <p:cNvSpPr>
              <a:spLocks noChangeArrowheads="1"/>
            </p:cNvSpPr>
            <p:nvPr/>
          </p:nvSpPr>
          <p:spPr bwMode="auto">
            <a:xfrm>
              <a:off x="1084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Oval 102"/>
            <p:cNvSpPr>
              <a:spLocks noChangeArrowheads="1"/>
            </p:cNvSpPr>
            <p:nvPr/>
          </p:nvSpPr>
          <p:spPr bwMode="auto">
            <a:xfrm>
              <a:off x="1117" y="1096"/>
              <a:ext cx="17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Oval 103"/>
            <p:cNvSpPr>
              <a:spLocks noChangeArrowheads="1"/>
            </p:cNvSpPr>
            <p:nvPr/>
          </p:nvSpPr>
          <p:spPr bwMode="auto">
            <a:xfrm>
              <a:off x="1148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2" name="Group 104"/>
          <p:cNvGrpSpPr/>
          <p:nvPr/>
        </p:nvGrpSpPr>
        <p:grpSpPr bwMode="auto">
          <a:xfrm>
            <a:off x="7756525" y="1635125"/>
            <a:ext cx="349250" cy="295275"/>
            <a:chOff x="2083" y="1030"/>
            <a:chExt cx="220" cy="186"/>
          </a:xfrm>
        </p:grpSpPr>
        <p:sp>
          <p:nvSpPr>
            <p:cNvPr id="17513" name="Freeform 105"/>
            <p:cNvSpPr/>
            <p:nvPr/>
          </p:nvSpPr>
          <p:spPr bwMode="auto">
            <a:xfrm>
              <a:off x="2083" y="1030"/>
              <a:ext cx="220" cy="186"/>
            </a:xfrm>
            <a:custGeom>
              <a:avLst/>
              <a:gdLst>
                <a:gd name="T0" fmla="*/ 12 w 93"/>
                <a:gd name="T1" fmla="*/ 0 h 79"/>
                <a:gd name="T2" fmla="*/ 82 w 93"/>
                <a:gd name="T3" fmla="*/ 0 h 79"/>
                <a:gd name="T4" fmla="*/ 93 w 93"/>
                <a:gd name="T5" fmla="*/ 11 h 79"/>
                <a:gd name="T6" fmla="*/ 93 w 93"/>
                <a:gd name="T7" fmla="*/ 55 h 79"/>
                <a:gd name="T8" fmla="*/ 82 w 93"/>
                <a:gd name="T9" fmla="*/ 67 h 79"/>
                <a:gd name="T10" fmla="*/ 26 w 93"/>
                <a:gd name="T11" fmla="*/ 67 h 79"/>
                <a:gd name="T12" fmla="*/ 10 w 93"/>
                <a:gd name="T13" fmla="*/ 79 h 79"/>
                <a:gd name="T14" fmla="*/ 8 w 93"/>
                <a:gd name="T15" fmla="*/ 66 h 79"/>
                <a:gd name="T16" fmla="*/ 0 w 93"/>
                <a:gd name="T17" fmla="*/ 55 h 79"/>
                <a:gd name="T18" fmla="*/ 0 w 93"/>
                <a:gd name="T19" fmla="*/ 11 h 79"/>
                <a:gd name="T20" fmla="*/ 12 w 93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9">
                  <a:moveTo>
                    <a:pt x="1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8" y="0"/>
                    <a:pt x="93" y="5"/>
                    <a:pt x="93" y="1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62"/>
                    <a:pt x="88" y="67"/>
                    <a:pt x="8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Oval 106"/>
            <p:cNvSpPr>
              <a:spLocks noChangeArrowheads="1"/>
            </p:cNvSpPr>
            <p:nvPr/>
          </p:nvSpPr>
          <p:spPr bwMode="auto">
            <a:xfrm>
              <a:off x="2220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Oval 107"/>
            <p:cNvSpPr>
              <a:spLocks noChangeArrowheads="1"/>
            </p:cNvSpPr>
            <p:nvPr/>
          </p:nvSpPr>
          <p:spPr bwMode="auto">
            <a:xfrm>
              <a:off x="218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Oval 108"/>
            <p:cNvSpPr>
              <a:spLocks noChangeArrowheads="1"/>
            </p:cNvSpPr>
            <p:nvPr/>
          </p:nvSpPr>
          <p:spPr bwMode="auto">
            <a:xfrm>
              <a:off x="2157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7" name="Group 109"/>
          <p:cNvGrpSpPr/>
          <p:nvPr/>
        </p:nvGrpSpPr>
        <p:grpSpPr bwMode="auto">
          <a:xfrm>
            <a:off x="7150100" y="1635125"/>
            <a:ext cx="344488" cy="295275"/>
            <a:chOff x="1701" y="1030"/>
            <a:chExt cx="217" cy="186"/>
          </a:xfrm>
        </p:grpSpPr>
        <p:sp>
          <p:nvSpPr>
            <p:cNvPr id="17518" name="Freeform 110"/>
            <p:cNvSpPr/>
            <p:nvPr/>
          </p:nvSpPr>
          <p:spPr bwMode="auto">
            <a:xfrm>
              <a:off x="1701" y="1030"/>
              <a:ext cx="217" cy="186"/>
            </a:xfrm>
            <a:custGeom>
              <a:avLst/>
              <a:gdLst>
                <a:gd name="T0" fmla="*/ 11 w 92"/>
                <a:gd name="T1" fmla="*/ 0 h 79"/>
                <a:gd name="T2" fmla="*/ 81 w 92"/>
                <a:gd name="T3" fmla="*/ 0 h 79"/>
                <a:gd name="T4" fmla="*/ 92 w 92"/>
                <a:gd name="T5" fmla="*/ 11 h 79"/>
                <a:gd name="T6" fmla="*/ 92 w 92"/>
                <a:gd name="T7" fmla="*/ 55 h 79"/>
                <a:gd name="T8" fmla="*/ 81 w 92"/>
                <a:gd name="T9" fmla="*/ 67 h 79"/>
                <a:gd name="T10" fmla="*/ 26 w 92"/>
                <a:gd name="T11" fmla="*/ 67 h 79"/>
                <a:gd name="T12" fmla="*/ 9 w 92"/>
                <a:gd name="T13" fmla="*/ 79 h 79"/>
                <a:gd name="T14" fmla="*/ 8 w 92"/>
                <a:gd name="T15" fmla="*/ 66 h 79"/>
                <a:gd name="T16" fmla="*/ 0 w 92"/>
                <a:gd name="T17" fmla="*/ 55 h 79"/>
                <a:gd name="T18" fmla="*/ 0 w 92"/>
                <a:gd name="T19" fmla="*/ 11 h 79"/>
                <a:gd name="T20" fmla="*/ 11 w 9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79">
                  <a:moveTo>
                    <a:pt x="1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62"/>
                    <a:pt x="87" y="67"/>
                    <a:pt x="8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65"/>
                    <a:pt x="0" y="60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Oval 111"/>
            <p:cNvSpPr>
              <a:spLocks noChangeArrowheads="1"/>
            </p:cNvSpPr>
            <p:nvPr/>
          </p:nvSpPr>
          <p:spPr bwMode="auto">
            <a:xfrm>
              <a:off x="1835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Oval 112"/>
            <p:cNvSpPr>
              <a:spLocks noChangeArrowheads="1"/>
            </p:cNvSpPr>
            <p:nvPr/>
          </p:nvSpPr>
          <p:spPr bwMode="auto">
            <a:xfrm>
              <a:off x="1802" y="1096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Oval 113"/>
            <p:cNvSpPr>
              <a:spLocks noChangeArrowheads="1"/>
            </p:cNvSpPr>
            <p:nvPr/>
          </p:nvSpPr>
          <p:spPr bwMode="auto">
            <a:xfrm>
              <a:off x="1772" y="1096"/>
              <a:ext cx="18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594D7B"/>
                </a:solidFill>
              </a:rPr>
              <a:t>WRITE YOUR GREAT TITLE HERE</a:t>
            </a:r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85" name="组合 8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8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6" name="直接连接符 8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E54B81"/>
                </a:solidFill>
                <a:ea typeface="微软雅黑" pitchFamily="34" charset="-122"/>
              </a:rPr>
              <a:t>此处添加标题</a:t>
            </a:r>
            <a:endParaRPr lang="zh-CN" altLang="en-US" sz="16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4230876" y="209727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 to help anyone that is stepping into the world of PowerPoint for the very first time. </a:t>
            </a: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26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Freeform 20" descr="001e90bc453a118d6b4237"/>
          <p:cNvSpPr/>
          <p:nvPr/>
        </p:nvSpPr>
        <p:spPr bwMode="auto">
          <a:xfrm>
            <a:off x="57626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3904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875213" y="1565275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Freeform 23" descr="160621-20121008052951-1"/>
          <p:cNvSpPr/>
          <p:nvPr/>
        </p:nvSpPr>
        <p:spPr bwMode="auto">
          <a:xfrm>
            <a:off x="4875213" y="1565275"/>
            <a:ext cx="1522412" cy="1098550"/>
          </a:xfrm>
          <a:custGeom>
            <a:avLst/>
            <a:gdLst>
              <a:gd name="T0" fmla="*/ 898 w 959"/>
              <a:gd name="T1" fmla="*/ 284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4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4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b="-3789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Freeform 24"/>
          <p:cNvSpPr/>
          <p:nvPr/>
        </p:nvSpPr>
        <p:spPr bwMode="auto">
          <a:xfrm>
            <a:off x="487521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263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Freeform 26" descr="160621-20121008053042-5"/>
          <p:cNvSpPr/>
          <p:nvPr/>
        </p:nvSpPr>
        <p:spPr bwMode="auto">
          <a:xfrm>
            <a:off x="57626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b="-374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Freeform 27"/>
          <p:cNvSpPr/>
          <p:nvPr/>
        </p:nvSpPr>
        <p:spPr bwMode="auto">
          <a:xfrm>
            <a:off x="57626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875213" y="3219450"/>
            <a:ext cx="3694112" cy="1098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9" name="Freeform 29" descr="160621-20121008053110-8"/>
          <p:cNvSpPr/>
          <p:nvPr/>
        </p:nvSpPr>
        <p:spPr bwMode="auto">
          <a:xfrm>
            <a:off x="4875213" y="3219450"/>
            <a:ext cx="1522412" cy="1098550"/>
          </a:xfrm>
          <a:custGeom>
            <a:avLst/>
            <a:gdLst>
              <a:gd name="T0" fmla="*/ 898 w 959"/>
              <a:gd name="T1" fmla="*/ 283 h 692"/>
              <a:gd name="T2" fmla="*/ 898 w 959"/>
              <a:gd name="T3" fmla="*/ 0 h 692"/>
              <a:gd name="T4" fmla="*/ 0 w 959"/>
              <a:gd name="T5" fmla="*/ 0 h 692"/>
              <a:gd name="T6" fmla="*/ 0 w 959"/>
              <a:gd name="T7" fmla="*/ 692 h 692"/>
              <a:gd name="T8" fmla="*/ 898 w 959"/>
              <a:gd name="T9" fmla="*/ 692 h 692"/>
              <a:gd name="T10" fmla="*/ 898 w 959"/>
              <a:gd name="T11" fmla="*/ 407 h 692"/>
              <a:gd name="T12" fmla="*/ 959 w 959"/>
              <a:gd name="T13" fmla="*/ 346 h 692"/>
              <a:gd name="T14" fmla="*/ 898 w 959"/>
              <a:gd name="T15" fmla="*/ 283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92">
                <a:moveTo>
                  <a:pt x="898" y="283"/>
                </a:moveTo>
                <a:lnTo>
                  <a:pt x="898" y="0"/>
                </a:lnTo>
                <a:lnTo>
                  <a:pt x="0" y="0"/>
                </a:lnTo>
                <a:lnTo>
                  <a:pt x="0" y="692"/>
                </a:lnTo>
                <a:lnTo>
                  <a:pt x="898" y="692"/>
                </a:lnTo>
                <a:lnTo>
                  <a:pt x="898" y="407"/>
                </a:lnTo>
                <a:lnTo>
                  <a:pt x="959" y="346"/>
                </a:lnTo>
                <a:lnTo>
                  <a:pt x="898" y="28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 b="-3835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0" name="Freeform 30"/>
          <p:cNvSpPr/>
          <p:nvPr/>
        </p:nvSpPr>
        <p:spPr bwMode="auto">
          <a:xfrm>
            <a:off x="4875213" y="321945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47988"/>
            <a:ext cx="7967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4567238" y="1565275"/>
            <a:ext cx="0" cy="27527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13" name="Group 33"/>
          <p:cNvGrpSpPr/>
          <p:nvPr/>
        </p:nvGrpSpPr>
        <p:grpSpPr bwMode="auto">
          <a:xfrm>
            <a:off x="4979988" y="3311525"/>
            <a:ext cx="171450" cy="222250"/>
            <a:chOff x="0" y="0"/>
            <a:chExt cx="108" cy="140"/>
          </a:xfrm>
        </p:grpSpPr>
        <p:sp>
          <p:nvSpPr>
            <p:cNvPr id="46114" name="Freeform 34"/>
            <p:cNvSpPr/>
            <p:nvPr/>
          </p:nvSpPr>
          <p:spPr bwMode="auto">
            <a:xfrm>
              <a:off x="0" y="0"/>
              <a:ext cx="108" cy="140"/>
            </a:xfrm>
            <a:custGeom>
              <a:avLst/>
              <a:gdLst>
                <a:gd name="T0" fmla="*/ 16 w 73"/>
                <a:gd name="T1" fmla="*/ 86 h 94"/>
                <a:gd name="T2" fmla="*/ 8 w 73"/>
                <a:gd name="T3" fmla="*/ 86 h 94"/>
                <a:gd name="T4" fmla="*/ 8 w 73"/>
                <a:gd name="T5" fmla="*/ 8 h 94"/>
                <a:gd name="T6" fmla="*/ 69 w 73"/>
                <a:gd name="T7" fmla="*/ 8 h 94"/>
                <a:gd name="T8" fmla="*/ 73 w 73"/>
                <a:gd name="T9" fmla="*/ 4 h 94"/>
                <a:gd name="T10" fmla="*/ 69 w 73"/>
                <a:gd name="T11" fmla="*/ 0 h 94"/>
                <a:gd name="T12" fmla="*/ 4 w 73"/>
                <a:gd name="T13" fmla="*/ 0 h 94"/>
                <a:gd name="T14" fmla="*/ 0 w 73"/>
                <a:gd name="T15" fmla="*/ 4 h 94"/>
                <a:gd name="T16" fmla="*/ 0 w 73"/>
                <a:gd name="T17" fmla="*/ 90 h 94"/>
                <a:gd name="T18" fmla="*/ 4 w 73"/>
                <a:gd name="T19" fmla="*/ 94 h 94"/>
                <a:gd name="T20" fmla="*/ 16 w 73"/>
                <a:gd name="T21" fmla="*/ 94 h 94"/>
                <a:gd name="T22" fmla="*/ 20 w 73"/>
                <a:gd name="T23" fmla="*/ 90 h 94"/>
                <a:gd name="T24" fmla="*/ 16 w 73"/>
                <a:gd name="T25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4">
                  <a:moveTo>
                    <a:pt x="16" y="86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3" y="6"/>
                    <a:pt x="73" y="4"/>
                  </a:cubicBezTo>
                  <a:cubicBezTo>
                    <a:pt x="73" y="1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2" y="94"/>
                    <a:pt x="4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8" y="94"/>
                    <a:pt x="20" y="92"/>
                    <a:pt x="20" y="90"/>
                  </a:cubicBezTo>
                  <a:cubicBezTo>
                    <a:pt x="20" y="88"/>
                    <a:pt x="18" y="86"/>
                    <a:pt x="1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Freeform 35"/>
            <p:cNvSpPr/>
            <p:nvPr/>
          </p:nvSpPr>
          <p:spPr bwMode="auto">
            <a:xfrm>
              <a:off x="68" y="82"/>
              <a:ext cx="40" cy="58"/>
            </a:xfrm>
            <a:custGeom>
              <a:avLst/>
              <a:gdLst>
                <a:gd name="T0" fmla="*/ 23 w 27"/>
                <a:gd name="T1" fmla="*/ 0 h 39"/>
                <a:gd name="T2" fmla="*/ 19 w 27"/>
                <a:gd name="T3" fmla="*/ 4 h 39"/>
                <a:gd name="T4" fmla="*/ 19 w 27"/>
                <a:gd name="T5" fmla="*/ 31 h 39"/>
                <a:gd name="T6" fmla="*/ 4 w 27"/>
                <a:gd name="T7" fmla="*/ 31 h 39"/>
                <a:gd name="T8" fmla="*/ 0 w 27"/>
                <a:gd name="T9" fmla="*/ 35 h 39"/>
                <a:gd name="T10" fmla="*/ 4 w 27"/>
                <a:gd name="T11" fmla="*/ 39 h 39"/>
                <a:gd name="T12" fmla="*/ 23 w 27"/>
                <a:gd name="T13" fmla="*/ 39 h 39"/>
                <a:gd name="T14" fmla="*/ 26 w 27"/>
                <a:gd name="T15" fmla="*/ 38 h 39"/>
                <a:gd name="T16" fmla="*/ 27 w 27"/>
                <a:gd name="T17" fmla="*/ 35 h 39"/>
                <a:gd name="T18" fmla="*/ 27 w 27"/>
                <a:gd name="T19" fmla="*/ 4 h 39"/>
                <a:gd name="T20" fmla="*/ 23 w 27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9">
                  <a:moveTo>
                    <a:pt x="23" y="0"/>
                  </a:moveTo>
                  <a:cubicBezTo>
                    <a:pt x="21" y="0"/>
                    <a:pt x="19" y="2"/>
                    <a:pt x="19" y="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5" y="39"/>
                    <a:pt x="26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Freeform 36"/>
            <p:cNvSpPr>
              <a:spLocks noEditPoints="1"/>
            </p:cNvSpPr>
            <p:nvPr/>
          </p:nvSpPr>
          <p:spPr bwMode="auto">
            <a:xfrm>
              <a:off x="38" y="29"/>
              <a:ext cx="69" cy="99"/>
            </a:xfrm>
            <a:custGeom>
              <a:avLst/>
              <a:gdLst>
                <a:gd name="T0" fmla="*/ 40 w 46"/>
                <a:gd name="T1" fmla="*/ 1 h 67"/>
                <a:gd name="T2" fmla="*/ 35 w 46"/>
                <a:gd name="T3" fmla="*/ 0 h 67"/>
                <a:gd name="T4" fmla="*/ 27 w 46"/>
                <a:gd name="T5" fmla="*/ 5 h 67"/>
                <a:gd name="T6" fmla="*/ 0 w 46"/>
                <a:gd name="T7" fmla="*/ 50 h 67"/>
                <a:gd name="T8" fmla="*/ 0 w 46"/>
                <a:gd name="T9" fmla="*/ 53 h 67"/>
                <a:gd name="T10" fmla="*/ 0 w 46"/>
                <a:gd name="T11" fmla="*/ 63 h 67"/>
                <a:gd name="T12" fmla="*/ 2 w 46"/>
                <a:gd name="T13" fmla="*/ 66 h 67"/>
                <a:gd name="T14" fmla="*/ 4 w 46"/>
                <a:gd name="T15" fmla="*/ 67 h 67"/>
                <a:gd name="T16" fmla="*/ 6 w 46"/>
                <a:gd name="T17" fmla="*/ 66 h 67"/>
                <a:gd name="T18" fmla="*/ 15 w 46"/>
                <a:gd name="T19" fmla="*/ 61 h 67"/>
                <a:gd name="T20" fmla="*/ 17 w 46"/>
                <a:gd name="T21" fmla="*/ 60 h 67"/>
                <a:gd name="T22" fmla="*/ 43 w 46"/>
                <a:gd name="T23" fmla="*/ 15 h 67"/>
                <a:gd name="T24" fmla="*/ 40 w 46"/>
                <a:gd name="T25" fmla="*/ 1 h 67"/>
                <a:gd name="T26" fmla="*/ 36 w 46"/>
                <a:gd name="T27" fmla="*/ 10 h 67"/>
                <a:gd name="T28" fmla="*/ 11 w 46"/>
                <a:gd name="T29" fmla="*/ 55 h 67"/>
                <a:gd name="T30" fmla="*/ 8 w 46"/>
                <a:gd name="T31" fmla="*/ 56 h 67"/>
                <a:gd name="T32" fmla="*/ 8 w 46"/>
                <a:gd name="T33" fmla="*/ 53 h 67"/>
                <a:gd name="T34" fmla="*/ 34 w 46"/>
                <a:gd name="T35" fmla="*/ 9 h 67"/>
                <a:gd name="T36" fmla="*/ 36 w 46"/>
                <a:gd name="T37" fmla="*/ 8 h 67"/>
                <a:gd name="T38" fmla="*/ 36 w 46"/>
                <a:gd name="T39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67">
                  <a:moveTo>
                    <a:pt x="40" y="1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2" y="0"/>
                    <a:pt x="28" y="2"/>
                    <a:pt x="27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6"/>
                  </a:cubicBezTo>
                  <a:cubicBezTo>
                    <a:pt x="3" y="67"/>
                    <a:pt x="4" y="67"/>
                    <a:pt x="4" y="67"/>
                  </a:cubicBezTo>
                  <a:cubicBezTo>
                    <a:pt x="5" y="67"/>
                    <a:pt x="6" y="67"/>
                    <a:pt x="6" y="6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1"/>
                    <a:pt x="17" y="6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10"/>
                    <a:pt x="44" y="4"/>
                    <a:pt x="40" y="1"/>
                  </a:cubicBezTo>
                  <a:close/>
                  <a:moveTo>
                    <a:pt x="36" y="10"/>
                  </a:moveTo>
                  <a:cubicBezTo>
                    <a:pt x="11" y="55"/>
                    <a:pt x="11" y="55"/>
                    <a:pt x="11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9"/>
                    <a:pt x="37" y="10"/>
                    <a:pt x="3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Freeform 37"/>
            <p:cNvSpPr/>
            <p:nvPr/>
          </p:nvSpPr>
          <p:spPr bwMode="auto">
            <a:xfrm>
              <a:off x="19" y="39"/>
              <a:ext cx="43" cy="13"/>
            </a:xfrm>
            <a:custGeom>
              <a:avLst/>
              <a:gdLst>
                <a:gd name="T0" fmla="*/ 29 w 29"/>
                <a:gd name="T1" fmla="*/ 4 h 9"/>
                <a:gd name="T2" fmla="*/ 25 w 29"/>
                <a:gd name="T3" fmla="*/ 0 h 9"/>
                <a:gd name="T4" fmla="*/ 4 w 29"/>
                <a:gd name="T5" fmla="*/ 0 h 9"/>
                <a:gd name="T6" fmla="*/ 0 w 29"/>
                <a:gd name="T7" fmla="*/ 4 h 9"/>
                <a:gd name="T8" fmla="*/ 4 w 29"/>
                <a:gd name="T9" fmla="*/ 9 h 9"/>
                <a:gd name="T10" fmla="*/ 25 w 29"/>
                <a:gd name="T11" fmla="*/ 9 h 9"/>
                <a:gd name="T12" fmla="*/ 29 w 2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9" y="4"/>
                  </a:move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9" y="7"/>
                    <a:pt x="2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Freeform 38"/>
            <p:cNvSpPr/>
            <p:nvPr/>
          </p:nvSpPr>
          <p:spPr bwMode="auto">
            <a:xfrm>
              <a:off x="19" y="63"/>
              <a:ext cx="28" cy="12"/>
            </a:xfrm>
            <a:custGeom>
              <a:avLst/>
              <a:gdLst>
                <a:gd name="T0" fmla="*/ 4 w 19"/>
                <a:gd name="T1" fmla="*/ 0 h 8"/>
                <a:gd name="T2" fmla="*/ 0 w 19"/>
                <a:gd name="T3" fmla="*/ 4 h 8"/>
                <a:gd name="T4" fmla="*/ 4 w 19"/>
                <a:gd name="T5" fmla="*/ 8 h 8"/>
                <a:gd name="T6" fmla="*/ 15 w 19"/>
                <a:gd name="T7" fmla="*/ 8 h 8"/>
                <a:gd name="T8" fmla="*/ 19 w 19"/>
                <a:gd name="T9" fmla="*/ 4 h 8"/>
                <a:gd name="T10" fmla="*/ 15 w 19"/>
                <a:gd name="T11" fmla="*/ 0 h 8"/>
                <a:gd name="T12" fmla="*/ 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7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19" name="Group 39"/>
          <p:cNvGrpSpPr/>
          <p:nvPr/>
        </p:nvGrpSpPr>
        <p:grpSpPr bwMode="auto">
          <a:xfrm>
            <a:off x="668338" y="3309938"/>
            <a:ext cx="223837" cy="223837"/>
            <a:chOff x="0" y="0"/>
            <a:chExt cx="141" cy="141"/>
          </a:xfrm>
        </p:grpSpPr>
        <p:sp>
          <p:nvSpPr>
            <p:cNvPr id="46120" name="Freeform 40"/>
            <p:cNvSpPr>
              <a:spLocks noEditPoints="1"/>
            </p:cNvSpPr>
            <p:nvPr/>
          </p:nvSpPr>
          <p:spPr bwMode="auto">
            <a:xfrm>
              <a:off x="0" y="0"/>
              <a:ext cx="141" cy="141"/>
            </a:xfrm>
            <a:custGeom>
              <a:avLst/>
              <a:gdLst>
                <a:gd name="T0" fmla="*/ 91 w 95"/>
                <a:gd name="T1" fmla="*/ 37 h 95"/>
                <a:gd name="T2" fmla="*/ 82 w 95"/>
                <a:gd name="T3" fmla="*/ 31 h 95"/>
                <a:gd name="T4" fmla="*/ 85 w 95"/>
                <a:gd name="T5" fmla="*/ 20 h 95"/>
                <a:gd name="T6" fmla="*/ 71 w 95"/>
                <a:gd name="T7" fmla="*/ 9 h 95"/>
                <a:gd name="T8" fmla="*/ 60 w 95"/>
                <a:gd name="T9" fmla="*/ 11 h 95"/>
                <a:gd name="T10" fmla="*/ 55 w 95"/>
                <a:gd name="T11" fmla="*/ 1 h 95"/>
                <a:gd name="T12" fmla="*/ 37 w 95"/>
                <a:gd name="T13" fmla="*/ 4 h 95"/>
                <a:gd name="T14" fmla="*/ 31 w 95"/>
                <a:gd name="T15" fmla="*/ 13 h 95"/>
                <a:gd name="T16" fmla="*/ 20 w 95"/>
                <a:gd name="T17" fmla="*/ 10 h 95"/>
                <a:gd name="T18" fmla="*/ 9 w 95"/>
                <a:gd name="T19" fmla="*/ 24 h 95"/>
                <a:gd name="T20" fmla="*/ 11 w 95"/>
                <a:gd name="T21" fmla="*/ 35 h 95"/>
                <a:gd name="T22" fmla="*/ 1 w 95"/>
                <a:gd name="T23" fmla="*/ 41 h 95"/>
                <a:gd name="T24" fmla="*/ 1 w 95"/>
                <a:gd name="T25" fmla="*/ 55 h 95"/>
                <a:gd name="T26" fmla="*/ 11 w 95"/>
                <a:gd name="T27" fmla="*/ 61 h 95"/>
                <a:gd name="T28" fmla="*/ 9 w 95"/>
                <a:gd name="T29" fmla="*/ 72 h 95"/>
                <a:gd name="T30" fmla="*/ 20 w 95"/>
                <a:gd name="T31" fmla="*/ 86 h 95"/>
                <a:gd name="T32" fmla="*/ 31 w 95"/>
                <a:gd name="T33" fmla="*/ 83 h 95"/>
                <a:gd name="T34" fmla="*/ 37 w 95"/>
                <a:gd name="T35" fmla="*/ 92 h 95"/>
                <a:gd name="T36" fmla="*/ 47 w 95"/>
                <a:gd name="T37" fmla="*/ 95 h 95"/>
                <a:gd name="T38" fmla="*/ 58 w 95"/>
                <a:gd name="T39" fmla="*/ 92 h 95"/>
                <a:gd name="T40" fmla="*/ 64 w 95"/>
                <a:gd name="T41" fmla="*/ 83 h 95"/>
                <a:gd name="T42" fmla="*/ 75 w 95"/>
                <a:gd name="T43" fmla="*/ 86 h 95"/>
                <a:gd name="T44" fmla="*/ 86 w 95"/>
                <a:gd name="T45" fmla="*/ 72 h 95"/>
                <a:gd name="T46" fmla="*/ 84 w 95"/>
                <a:gd name="T47" fmla="*/ 61 h 95"/>
                <a:gd name="T48" fmla="*/ 94 w 95"/>
                <a:gd name="T49" fmla="*/ 55 h 95"/>
                <a:gd name="T50" fmla="*/ 94 w 95"/>
                <a:gd name="T51" fmla="*/ 41 h 95"/>
                <a:gd name="T52" fmla="*/ 79 w 95"/>
                <a:gd name="T53" fmla="*/ 54 h 95"/>
                <a:gd name="T54" fmla="*/ 74 w 95"/>
                <a:gd name="T55" fmla="*/ 62 h 95"/>
                <a:gd name="T56" fmla="*/ 77 w 95"/>
                <a:gd name="T57" fmla="*/ 73 h 95"/>
                <a:gd name="T58" fmla="*/ 66 w 95"/>
                <a:gd name="T59" fmla="*/ 75 h 95"/>
                <a:gd name="T60" fmla="*/ 56 w 95"/>
                <a:gd name="T61" fmla="*/ 77 h 95"/>
                <a:gd name="T62" fmla="*/ 51 w 95"/>
                <a:gd name="T63" fmla="*/ 87 h 95"/>
                <a:gd name="T64" fmla="*/ 41 w 95"/>
                <a:gd name="T65" fmla="*/ 80 h 95"/>
                <a:gd name="T66" fmla="*/ 33 w 95"/>
                <a:gd name="T67" fmla="*/ 75 h 95"/>
                <a:gd name="T68" fmla="*/ 22 w 95"/>
                <a:gd name="T69" fmla="*/ 78 h 95"/>
                <a:gd name="T70" fmla="*/ 21 w 95"/>
                <a:gd name="T71" fmla="*/ 66 h 95"/>
                <a:gd name="T72" fmla="*/ 18 w 95"/>
                <a:gd name="T73" fmla="*/ 56 h 95"/>
                <a:gd name="T74" fmla="*/ 8 w 95"/>
                <a:gd name="T75" fmla="*/ 51 h 95"/>
                <a:gd name="T76" fmla="*/ 8 w 95"/>
                <a:gd name="T77" fmla="*/ 44 h 95"/>
                <a:gd name="T78" fmla="*/ 18 w 95"/>
                <a:gd name="T79" fmla="*/ 39 h 95"/>
                <a:gd name="T80" fmla="*/ 21 w 95"/>
                <a:gd name="T81" fmla="*/ 29 h 95"/>
                <a:gd name="T82" fmla="*/ 22 w 95"/>
                <a:gd name="T83" fmla="*/ 18 h 95"/>
                <a:gd name="T84" fmla="*/ 33 w 95"/>
                <a:gd name="T85" fmla="*/ 21 h 95"/>
                <a:gd name="T86" fmla="*/ 41 w 95"/>
                <a:gd name="T87" fmla="*/ 16 h 95"/>
                <a:gd name="T88" fmla="*/ 51 w 95"/>
                <a:gd name="T89" fmla="*/ 9 h 95"/>
                <a:gd name="T90" fmla="*/ 56 w 95"/>
                <a:gd name="T91" fmla="*/ 18 h 95"/>
                <a:gd name="T92" fmla="*/ 66 w 95"/>
                <a:gd name="T93" fmla="*/ 21 h 95"/>
                <a:gd name="T94" fmla="*/ 77 w 95"/>
                <a:gd name="T95" fmla="*/ 23 h 95"/>
                <a:gd name="T96" fmla="*/ 74 w 95"/>
                <a:gd name="T97" fmla="*/ 33 h 95"/>
                <a:gd name="T98" fmla="*/ 79 w 95"/>
                <a:gd name="T99" fmla="*/ 42 h 95"/>
                <a:gd name="T100" fmla="*/ 87 w 95"/>
                <a:gd name="T10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5" h="95">
                  <a:moveTo>
                    <a:pt x="94" y="41"/>
                  </a:moveTo>
                  <a:cubicBezTo>
                    <a:pt x="94" y="39"/>
                    <a:pt x="93" y="38"/>
                    <a:pt x="91" y="3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33"/>
                    <a:pt x="83" y="32"/>
                    <a:pt x="82" y="31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3"/>
                    <a:pt x="86" y="21"/>
                    <a:pt x="85" y="20"/>
                  </a:cubicBezTo>
                  <a:cubicBezTo>
                    <a:pt x="83" y="16"/>
                    <a:pt x="79" y="13"/>
                    <a:pt x="75" y="10"/>
                  </a:cubicBezTo>
                  <a:cubicBezTo>
                    <a:pt x="74" y="9"/>
                    <a:pt x="73" y="9"/>
                    <a:pt x="71" y="9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2" y="12"/>
                    <a:pt x="60" y="11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2"/>
                    <a:pt x="56" y="1"/>
                    <a:pt x="55" y="1"/>
                  </a:cubicBezTo>
                  <a:cubicBezTo>
                    <a:pt x="49" y="0"/>
                    <a:pt x="45" y="0"/>
                    <a:pt x="40" y="1"/>
                  </a:cubicBezTo>
                  <a:cubicBezTo>
                    <a:pt x="39" y="1"/>
                    <a:pt x="38" y="2"/>
                    <a:pt x="37" y="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2"/>
                    <a:pt x="32" y="12"/>
                    <a:pt x="31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21" y="9"/>
                    <a:pt x="20" y="10"/>
                  </a:cubicBezTo>
                  <a:cubicBezTo>
                    <a:pt x="16" y="13"/>
                    <a:pt x="12" y="16"/>
                    <a:pt x="9" y="20"/>
                  </a:cubicBezTo>
                  <a:cubicBezTo>
                    <a:pt x="8" y="21"/>
                    <a:pt x="8" y="23"/>
                    <a:pt x="9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1" y="39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0" y="50"/>
                    <a:pt x="0" y="52"/>
                    <a:pt x="1" y="55"/>
                  </a:cubicBezTo>
                  <a:cubicBezTo>
                    <a:pt x="1" y="56"/>
                    <a:pt x="2" y="58"/>
                    <a:pt x="3" y="5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3"/>
                    <a:pt x="8" y="74"/>
                    <a:pt x="9" y="76"/>
                  </a:cubicBezTo>
                  <a:cubicBezTo>
                    <a:pt x="12" y="80"/>
                    <a:pt x="16" y="83"/>
                    <a:pt x="20" y="86"/>
                  </a:cubicBezTo>
                  <a:cubicBezTo>
                    <a:pt x="21" y="87"/>
                    <a:pt x="22" y="87"/>
                    <a:pt x="24" y="86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3" y="84"/>
                    <a:pt x="34" y="8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3"/>
                    <a:pt x="39" y="94"/>
                    <a:pt x="40" y="94"/>
                  </a:cubicBezTo>
                  <a:cubicBezTo>
                    <a:pt x="43" y="95"/>
                    <a:pt x="45" y="95"/>
                    <a:pt x="47" y="95"/>
                  </a:cubicBezTo>
                  <a:cubicBezTo>
                    <a:pt x="50" y="95"/>
                    <a:pt x="52" y="95"/>
                    <a:pt x="55" y="94"/>
                  </a:cubicBezTo>
                  <a:cubicBezTo>
                    <a:pt x="56" y="94"/>
                    <a:pt x="57" y="93"/>
                    <a:pt x="58" y="9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2" y="84"/>
                    <a:pt x="63" y="83"/>
                    <a:pt x="64" y="83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3" y="87"/>
                    <a:pt x="74" y="87"/>
                    <a:pt x="75" y="86"/>
                  </a:cubicBezTo>
                  <a:cubicBezTo>
                    <a:pt x="79" y="83"/>
                    <a:pt x="83" y="80"/>
                    <a:pt x="85" y="76"/>
                  </a:cubicBezTo>
                  <a:cubicBezTo>
                    <a:pt x="86" y="74"/>
                    <a:pt x="87" y="73"/>
                    <a:pt x="86" y="72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4" y="62"/>
                    <a:pt x="84" y="61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8"/>
                    <a:pt x="94" y="56"/>
                    <a:pt x="94" y="55"/>
                  </a:cubicBezTo>
                  <a:cubicBezTo>
                    <a:pt x="94" y="52"/>
                    <a:pt x="95" y="50"/>
                    <a:pt x="95" y="48"/>
                  </a:cubicBezTo>
                  <a:cubicBezTo>
                    <a:pt x="95" y="46"/>
                    <a:pt x="94" y="43"/>
                    <a:pt x="94" y="41"/>
                  </a:cubicBezTo>
                  <a:close/>
                  <a:moveTo>
                    <a:pt x="86" y="51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7" y="55"/>
                    <a:pt x="77" y="56"/>
                  </a:cubicBezTo>
                  <a:cubicBezTo>
                    <a:pt x="76" y="59"/>
                    <a:pt x="75" y="61"/>
                    <a:pt x="74" y="62"/>
                  </a:cubicBezTo>
                  <a:cubicBezTo>
                    <a:pt x="74" y="64"/>
                    <a:pt x="74" y="65"/>
                    <a:pt x="74" y="66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5"/>
                    <a:pt x="74" y="76"/>
                    <a:pt x="72" y="78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5" y="74"/>
                    <a:pt x="63" y="74"/>
                    <a:pt x="62" y="75"/>
                  </a:cubicBezTo>
                  <a:cubicBezTo>
                    <a:pt x="60" y="76"/>
                    <a:pt x="58" y="77"/>
                    <a:pt x="56" y="77"/>
                  </a:cubicBezTo>
                  <a:cubicBezTo>
                    <a:pt x="55" y="78"/>
                    <a:pt x="54" y="78"/>
                    <a:pt x="53" y="80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48" y="87"/>
                    <a:pt x="46" y="87"/>
                    <a:pt x="44" y="87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79"/>
                    <a:pt x="40" y="78"/>
                    <a:pt x="39" y="77"/>
                  </a:cubicBezTo>
                  <a:cubicBezTo>
                    <a:pt x="37" y="77"/>
                    <a:pt x="35" y="76"/>
                    <a:pt x="33" y="75"/>
                  </a:cubicBezTo>
                  <a:cubicBezTo>
                    <a:pt x="32" y="74"/>
                    <a:pt x="30" y="74"/>
                    <a:pt x="29" y="7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6"/>
                    <a:pt x="19" y="75"/>
                    <a:pt x="17" y="73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1" y="64"/>
                    <a:pt x="20" y="62"/>
                  </a:cubicBezTo>
                  <a:cubicBezTo>
                    <a:pt x="19" y="61"/>
                    <a:pt x="19" y="59"/>
                    <a:pt x="18" y="56"/>
                  </a:cubicBezTo>
                  <a:cubicBezTo>
                    <a:pt x="18" y="55"/>
                    <a:pt x="17" y="54"/>
                    <a:pt x="15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49"/>
                    <a:pt x="8" y="48"/>
                  </a:cubicBezTo>
                  <a:cubicBezTo>
                    <a:pt x="8" y="47"/>
                    <a:pt x="8" y="45"/>
                    <a:pt x="8" y="44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8" y="40"/>
                    <a:pt x="18" y="39"/>
                  </a:cubicBezTo>
                  <a:cubicBezTo>
                    <a:pt x="19" y="37"/>
                    <a:pt x="19" y="35"/>
                    <a:pt x="20" y="33"/>
                  </a:cubicBezTo>
                  <a:cubicBezTo>
                    <a:pt x="21" y="32"/>
                    <a:pt x="21" y="31"/>
                    <a:pt x="21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1"/>
                    <a:pt x="21" y="19"/>
                    <a:pt x="22" y="1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2" y="21"/>
                    <a:pt x="33" y="21"/>
                  </a:cubicBezTo>
                  <a:cubicBezTo>
                    <a:pt x="35" y="20"/>
                    <a:pt x="37" y="19"/>
                    <a:pt x="39" y="18"/>
                  </a:cubicBezTo>
                  <a:cubicBezTo>
                    <a:pt x="40" y="18"/>
                    <a:pt x="41" y="17"/>
                    <a:pt x="41" y="1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9"/>
                    <a:pt x="48" y="9"/>
                    <a:pt x="51" y="9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6" y="18"/>
                  </a:cubicBezTo>
                  <a:cubicBezTo>
                    <a:pt x="58" y="19"/>
                    <a:pt x="60" y="20"/>
                    <a:pt x="62" y="21"/>
                  </a:cubicBezTo>
                  <a:cubicBezTo>
                    <a:pt x="63" y="21"/>
                    <a:pt x="65" y="21"/>
                    <a:pt x="66" y="2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9"/>
                    <a:pt x="76" y="21"/>
                    <a:pt x="77" y="23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31"/>
                    <a:pt x="74" y="32"/>
                    <a:pt x="74" y="33"/>
                  </a:cubicBezTo>
                  <a:cubicBezTo>
                    <a:pt x="75" y="35"/>
                    <a:pt x="76" y="37"/>
                    <a:pt x="77" y="39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5"/>
                    <a:pt x="87" y="47"/>
                    <a:pt x="87" y="48"/>
                  </a:cubicBezTo>
                  <a:cubicBezTo>
                    <a:pt x="87" y="49"/>
                    <a:pt x="87" y="50"/>
                    <a:pt x="8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Freeform 41"/>
            <p:cNvSpPr>
              <a:spLocks noEditPoints="1"/>
            </p:cNvSpPr>
            <p:nvPr/>
          </p:nvSpPr>
          <p:spPr bwMode="auto">
            <a:xfrm>
              <a:off x="43" y="41"/>
              <a:ext cx="55" cy="57"/>
            </a:xfrm>
            <a:custGeom>
              <a:avLst/>
              <a:gdLst>
                <a:gd name="T0" fmla="*/ 18 w 37"/>
                <a:gd name="T1" fmla="*/ 0 h 38"/>
                <a:gd name="T2" fmla="*/ 0 w 37"/>
                <a:gd name="T3" fmla="*/ 19 h 38"/>
                <a:gd name="T4" fmla="*/ 18 w 37"/>
                <a:gd name="T5" fmla="*/ 38 h 38"/>
                <a:gd name="T6" fmla="*/ 37 w 37"/>
                <a:gd name="T7" fmla="*/ 19 h 38"/>
                <a:gd name="T8" fmla="*/ 18 w 37"/>
                <a:gd name="T9" fmla="*/ 0 h 38"/>
                <a:gd name="T10" fmla="*/ 18 w 37"/>
                <a:gd name="T11" fmla="*/ 29 h 38"/>
                <a:gd name="T12" fmla="*/ 8 w 37"/>
                <a:gd name="T13" fmla="*/ 19 h 38"/>
                <a:gd name="T14" fmla="*/ 18 w 37"/>
                <a:gd name="T15" fmla="*/ 8 h 38"/>
                <a:gd name="T16" fmla="*/ 29 w 37"/>
                <a:gd name="T17" fmla="*/ 19 h 38"/>
                <a:gd name="T18" fmla="*/ 18 w 37"/>
                <a:gd name="T1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8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9"/>
                  </a:moveTo>
                  <a:cubicBezTo>
                    <a:pt x="13" y="29"/>
                    <a:pt x="8" y="25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5"/>
                    <a:pt x="24" y="29"/>
                    <a:pt x="1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22" name="Group 42"/>
          <p:cNvGrpSpPr/>
          <p:nvPr/>
        </p:nvGrpSpPr>
        <p:grpSpPr bwMode="auto">
          <a:xfrm>
            <a:off x="4956175" y="1652588"/>
            <a:ext cx="219075" cy="222250"/>
            <a:chOff x="0" y="0"/>
            <a:chExt cx="138" cy="140"/>
          </a:xfrm>
        </p:grpSpPr>
        <p:sp>
          <p:nvSpPr>
            <p:cNvPr id="46123" name="Freeform 43"/>
            <p:cNvSpPr/>
            <p:nvPr/>
          </p:nvSpPr>
          <p:spPr bwMode="auto">
            <a:xfrm>
              <a:off x="0" y="0"/>
              <a:ext cx="138" cy="101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42" y="56"/>
              <a:ext cx="55" cy="84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5" name="Freeform 45"/>
          <p:cNvSpPr>
            <a:spLocks noEditPoints="1"/>
          </p:cNvSpPr>
          <p:nvPr/>
        </p:nvSpPr>
        <p:spPr bwMode="auto">
          <a:xfrm>
            <a:off x="668338" y="1687513"/>
            <a:ext cx="223837" cy="153987"/>
          </a:xfrm>
          <a:custGeom>
            <a:avLst/>
            <a:gdLst>
              <a:gd name="T0" fmla="*/ 91 w 95"/>
              <a:gd name="T1" fmla="*/ 7 h 65"/>
              <a:gd name="T2" fmla="*/ 82 w 95"/>
              <a:gd name="T3" fmla="*/ 3 h 65"/>
              <a:gd name="T4" fmla="*/ 73 w 95"/>
              <a:gd name="T5" fmla="*/ 7 h 65"/>
              <a:gd name="T6" fmla="*/ 69 w 95"/>
              <a:gd name="T7" fmla="*/ 16 h 65"/>
              <a:gd name="T8" fmla="*/ 71 w 95"/>
              <a:gd name="T9" fmla="*/ 21 h 65"/>
              <a:gd name="T10" fmla="*/ 55 w 95"/>
              <a:gd name="T11" fmla="*/ 35 h 65"/>
              <a:gd name="T12" fmla="*/ 47 w 95"/>
              <a:gd name="T13" fmla="*/ 33 h 65"/>
              <a:gd name="T14" fmla="*/ 39 w 95"/>
              <a:gd name="T15" fmla="*/ 35 h 65"/>
              <a:gd name="T16" fmla="*/ 28 w 95"/>
              <a:gd name="T17" fmla="*/ 22 h 65"/>
              <a:gd name="T18" fmla="*/ 25 w 95"/>
              <a:gd name="T19" fmla="*/ 4 h 65"/>
              <a:gd name="T20" fmla="*/ 15 w 95"/>
              <a:gd name="T21" fmla="*/ 0 h 65"/>
              <a:gd name="T22" fmla="*/ 4 w 95"/>
              <a:gd name="T23" fmla="*/ 4 h 65"/>
              <a:gd name="T24" fmla="*/ 0 w 95"/>
              <a:gd name="T25" fmla="*/ 14 h 65"/>
              <a:gd name="T26" fmla="*/ 4 w 95"/>
              <a:gd name="T27" fmla="*/ 25 h 65"/>
              <a:gd name="T28" fmla="*/ 15 w 95"/>
              <a:gd name="T29" fmla="*/ 29 h 65"/>
              <a:gd name="T30" fmla="*/ 22 w 95"/>
              <a:gd name="T31" fmla="*/ 27 h 65"/>
              <a:gd name="T32" fmla="*/ 33 w 95"/>
              <a:gd name="T33" fmla="*/ 40 h 65"/>
              <a:gd name="T34" fmla="*/ 35 w 95"/>
              <a:gd name="T35" fmla="*/ 60 h 65"/>
              <a:gd name="T36" fmla="*/ 47 w 95"/>
              <a:gd name="T37" fmla="*/ 65 h 65"/>
              <a:gd name="T38" fmla="*/ 58 w 95"/>
              <a:gd name="T39" fmla="*/ 60 h 65"/>
              <a:gd name="T40" fmla="*/ 60 w 95"/>
              <a:gd name="T41" fmla="*/ 41 h 65"/>
              <a:gd name="T42" fmla="*/ 76 w 95"/>
              <a:gd name="T43" fmla="*/ 27 h 65"/>
              <a:gd name="T44" fmla="*/ 82 w 95"/>
              <a:gd name="T45" fmla="*/ 29 h 65"/>
              <a:gd name="T46" fmla="*/ 91 w 95"/>
              <a:gd name="T47" fmla="*/ 25 h 65"/>
              <a:gd name="T48" fmla="*/ 95 w 95"/>
              <a:gd name="T49" fmla="*/ 16 h 65"/>
              <a:gd name="T50" fmla="*/ 91 w 95"/>
              <a:gd name="T51" fmla="*/ 7 h 65"/>
              <a:gd name="T52" fmla="*/ 10 w 95"/>
              <a:gd name="T53" fmla="*/ 19 h 65"/>
              <a:gd name="T54" fmla="*/ 8 w 95"/>
              <a:gd name="T55" fmla="*/ 14 h 65"/>
              <a:gd name="T56" fmla="*/ 10 w 95"/>
              <a:gd name="T57" fmla="*/ 10 h 65"/>
              <a:gd name="T58" fmla="*/ 15 w 95"/>
              <a:gd name="T59" fmla="*/ 8 h 65"/>
              <a:gd name="T60" fmla="*/ 20 w 95"/>
              <a:gd name="T61" fmla="*/ 10 h 65"/>
              <a:gd name="T62" fmla="*/ 20 w 95"/>
              <a:gd name="T63" fmla="*/ 19 h 65"/>
              <a:gd name="T64" fmla="*/ 10 w 95"/>
              <a:gd name="T65" fmla="*/ 19 h 65"/>
              <a:gd name="T66" fmla="*/ 85 w 95"/>
              <a:gd name="T67" fmla="*/ 19 h 65"/>
              <a:gd name="T68" fmla="*/ 79 w 95"/>
              <a:gd name="T69" fmla="*/ 19 h 65"/>
              <a:gd name="T70" fmla="*/ 77 w 95"/>
              <a:gd name="T71" fmla="*/ 16 h 65"/>
              <a:gd name="T72" fmla="*/ 79 w 95"/>
              <a:gd name="T73" fmla="*/ 13 h 65"/>
              <a:gd name="T74" fmla="*/ 82 w 95"/>
              <a:gd name="T75" fmla="*/ 11 h 65"/>
              <a:gd name="T76" fmla="*/ 85 w 95"/>
              <a:gd name="T77" fmla="*/ 13 h 65"/>
              <a:gd name="T78" fmla="*/ 87 w 95"/>
              <a:gd name="T79" fmla="*/ 16 h 65"/>
              <a:gd name="T80" fmla="*/ 85 w 95"/>
              <a:gd name="T81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" h="65">
                <a:moveTo>
                  <a:pt x="91" y="7"/>
                </a:moveTo>
                <a:cubicBezTo>
                  <a:pt x="89" y="5"/>
                  <a:pt x="85" y="3"/>
                  <a:pt x="82" y="3"/>
                </a:cubicBezTo>
                <a:cubicBezTo>
                  <a:pt x="79" y="3"/>
                  <a:pt x="75" y="5"/>
                  <a:pt x="73" y="7"/>
                </a:cubicBezTo>
                <a:cubicBezTo>
                  <a:pt x="71" y="9"/>
                  <a:pt x="69" y="13"/>
                  <a:pt x="69" y="16"/>
                </a:cubicBezTo>
                <a:cubicBezTo>
                  <a:pt x="69" y="18"/>
                  <a:pt x="70" y="20"/>
                  <a:pt x="71" y="21"/>
                </a:cubicBezTo>
                <a:cubicBezTo>
                  <a:pt x="55" y="35"/>
                  <a:pt x="55" y="35"/>
                  <a:pt x="55" y="35"/>
                </a:cubicBezTo>
                <a:cubicBezTo>
                  <a:pt x="52" y="34"/>
                  <a:pt x="50" y="33"/>
                  <a:pt x="47" y="33"/>
                </a:cubicBezTo>
                <a:cubicBezTo>
                  <a:pt x="44" y="33"/>
                  <a:pt x="41" y="33"/>
                  <a:pt x="39" y="35"/>
                </a:cubicBezTo>
                <a:cubicBezTo>
                  <a:pt x="28" y="22"/>
                  <a:pt x="28" y="22"/>
                  <a:pt x="28" y="22"/>
                </a:cubicBezTo>
                <a:cubicBezTo>
                  <a:pt x="31" y="16"/>
                  <a:pt x="30" y="9"/>
                  <a:pt x="25" y="4"/>
                </a:cubicBezTo>
                <a:cubicBezTo>
                  <a:pt x="23" y="1"/>
                  <a:pt x="19" y="0"/>
                  <a:pt x="15" y="0"/>
                </a:cubicBezTo>
                <a:cubicBezTo>
                  <a:pt x="11" y="0"/>
                  <a:pt x="7" y="1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7" y="28"/>
                  <a:pt x="11" y="29"/>
                  <a:pt x="15" y="29"/>
                </a:cubicBezTo>
                <a:cubicBezTo>
                  <a:pt x="17" y="29"/>
                  <a:pt x="20" y="28"/>
                  <a:pt x="22" y="27"/>
                </a:cubicBezTo>
                <a:cubicBezTo>
                  <a:pt x="33" y="40"/>
                  <a:pt x="33" y="40"/>
                  <a:pt x="33" y="40"/>
                </a:cubicBezTo>
                <a:cubicBezTo>
                  <a:pt x="29" y="47"/>
                  <a:pt x="30" y="55"/>
                  <a:pt x="35" y="60"/>
                </a:cubicBezTo>
                <a:cubicBezTo>
                  <a:pt x="38" y="63"/>
                  <a:pt x="42" y="65"/>
                  <a:pt x="47" y="65"/>
                </a:cubicBezTo>
                <a:cubicBezTo>
                  <a:pt x="51" y="65"/>
                  <a:pt x="55" y="63"/>
                  <a:pt x="58" y="60"/>
                </a:cubicBezTo>
                <a:cubicBezTo>
                  <a:pt x="63" y="55"/>
                  <a:pt x="64" y="47"/>
                  <a:pt x="60" y="41"/>
                </a:cubicBezTo>
                <a:cubicBezTo>
                  <a:pt x="76" y="27"/>
                  <a:pt x="76" y="27"/>
                  <a:pt x="76" y="27"/>
                </a:cubicBezTo>
                <a:cubicBezTo>
                  <a:pt x="78" y="28"/>
                  <a:pt x="80" y="29"/>
                  <a:pt x="82" y="29"/>
                </a:cubicBezTo>
                <a:cubicBezTo>
                  <a:pt x="85" y="29"/>
                  <a:pt x="89" y="27"/>
                  <a:pt x="91" y="25"/>
                </a:cubicBezTo>
                <a:cubicBezTo>
                  <a:pt x="93" y="23"/>
                  <a:pt x="95" y="19"/>
                  <a:pt x="95" y="16"/>
                </a:cubicBezTo>
                <a:cubicBezTo>
                  <a:pt x="95" y="13"/>
                  <a:pt x="93" y="9"/>
                  <a:pt x="91" y="7"/>
                </a:cubicBezTo>
                <a:close/>
                <a:moveTo>
                  <a:pt x="10" y="19"/>
                </a:moveTo>
                <a:cubicBezTo>
                  <a:pt x="9" y="18"/>
                  <a:pt x="8" y="16"/>
                  <a:pt x="8" y="14"/>
                </a:cubicBezTo>
                <a:cubicBezTo>
                  <a:pt x="8" y="13"/>
                  <a:pt x="9" y="11"/>
                  <a:pt x="10" y="10"/>
                </a:cubicBezTo>
                <a:cubicBezTo>
                  <a:pt x="11" y="8"/>
                  <a:pt x="13" y="8"/>
                  <a:pt x="15" y="8"/>
                </a:cubicBezTo>
                <a:cubicBezTo>
                  <a:pt x="17" y="8"/>
                  <a:pt x="18" y="8"/>
                  <a:pt x="20" y="10"/>
                </a:cubicBezTo>
                <a:cubicBezTo>
                  <a:pt x="22" y="12"/>
                  <a:pt x="22" y="16"/>
                  <a:pt x="20" y="19"/>
                </a:cubicBezTo>
                <a:cubicBezTo>
                  <a:pt x="17" y="22"/>
                  <a:pt x="13" y="22"/>
                  <a:pt x="10" y="19"/>
                </a:cubicBezTo>
                <a:close/>
                <a:moveTo>
                  <a:pt x="85" y="19"/>
                </a:moveTo>
                <a:cubicBezTo>
                  <a:pt x="83" y="21"/>
                  <a:pt x="80" y="21"/>
                  <a:pt x="79" y="19"/>
                </a:cubicBezTo>
                <a:cubicBezTo>
                  <a:pt x="78" y="18"/>
                  <a:pt x="77" y="17"/>
                  <a:pt x="77" y="16"/>
                </a:cubicBezTo>
                <a:cubicBezTo>
                  <a:pt x="77" y="15"/>
                  <a:pt x="78" y="14"/>
                  <a:pt x="79" y="13"/>
                </a:cubicBezTo>
                <a:cubicBezTo>
                  <a:pt x="80" y="12"/>
                  <a:pt x="81" y="11"/>
                  <a:pt x="82" y="11"/>
                </a:cubicBezTo>
                <a:cubicBezTo>
                  <a:pt x="83" y="11"/>
                  <a:pt x="84" y="12"/>
                  <a:pt x="85" y="13"/>
                </a:cubicBezTo>
                <a:cubicBezTo>
                  <a:pt x="86" y="14"/>
                  <a:pt x="87" y="15"/>
                  <a:pt x="87" y="16"/>
                </a:cubicBezTo>
                <a:cubicBezTo>
                  <a:pt x="87" y="17"/>
                  <a:pt x="86" y="18"/>
                  <a:pt x="85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2201863" y="16732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214563" y="190976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6478588" y="1673225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TOPIC HEADER TWO</a:t>
            </a:r>
            <a:endParaRPr lang="zh-CN" altLang="en-US" sz="8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F7787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r>
              <a:rPr lang="en-US" altLang="zh-CN" sz="800" dirty="0">
                <a:solidFill>
                  <a:schemeClr val="bg1"/>
                </a:solidFill>
              </a:rPr>
              <a:t>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491288" y="1909763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2201863" y="33289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THREE</a:t>
            </a:r>
            <a:endParaRPr lang="zh-CN" altLang="en-US" sz="800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B59BC5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214563" y="3565525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6478588" y="33289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FOUR</a:t>
            </a:r>
            <a:endParaRPr lang="zh-CN" altLang="en-US" sz="800" dirty="0">
              <a:solidFill>
                <a:srgbClr val="9DD53E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91288" y="3565525"/>
            <a:ext cx="1871662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0" y="1203325"/>
            <a:ext cx="9144000" cy="2159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16013" y="1201738"/>
            <a:ext cx="2087562" cy="3170237"/>
          </a:xfrm>
          <a:prstGeom prst="rect">
            <a:avLst/>
          </a:prstGeom>
          <a:solidFill>
            <a:srgbClr val="E54B81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93813" y="2047875"/>
            <a:ext cx="172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What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Makes us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Different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？</a:t>
            </a:r>
            <a:r>
              <a:rPr lang="zh-CN" altLang="en-US" sz="200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4427538" y="3795713"/>
            <a:ext cx="410368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b="1">
                <a:solidFill>
                  <a:schemeClr val="bg2"/>
                </a:solidFill>
              </a:rPr>
              <a:t>WRITE YOUR GREAT TITLE HERE</a:t>
            </a:r>
            <a:endParaRPr lang="zh-CN" altLang="en-US" sz="1200" b="1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b="1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3990975" y="3821113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5" name="组合 1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4158811" y="266700"/>
            <a:ext cx="826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4" name="Rectangle 148"/>
          <p:cNvSpPr>
            <a:spLocks noChangeArrowheads="1"/>
          </p:cNvSpPr>
          <p:nvPr/>
        </p:nvSpPr>
        <p:spPr bwMode="auto">
          <a:xfrm>
            <a:off x="4158811" y="728365"/>
            <a:ext cx="826378" cy="169277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CONTENTS</a:t>
            </a:r>
          </a:p>
        </p:txBody>
      </p:sp>
      <p:grpSp>
        <p:nvGrpSpPr>
          <p:cNvPr id="6" name="组合 5"/>
          <p:cNvGrpSpPr/>
          <p:nvPr/>
        </p:nvGrpSpPr>
        <p:grpSpPr>
          <a:xfrm rot="10800000">
            <a:off x="867293" y="1192769"/>
            <a:ext cx="504055" cy="3949144"/>
            <a:chOff x="1775252" y="-4344780"/>
            <a:chExt cx="1045160" cy="8188584"/>
          </a:xfrm>
        </p:grpSpPr>
        <p:grpSp>
          <p:nvGrpSpPr>
            <p:cNvPr id="7" name="组合 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209691" y="2010449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C09CC2"/>
                </a:solidFill>
                <a:ea typeface="微软雅黑" pitchFamily="34" charset="-122"/>
              </a:rPr>
              <a:t>此处添加标题</a:t>
            </a:r>
            <a:endParaRPr lang="zh-CN" altLang="en-US" sz="10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1209691" y="2179902"/>
            <a:ext cx="197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. </a:t>
            </a: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24800" y="1967745"/>
            <a:ext cx="4083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>
                <a:ln w="6350"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3200" dirty="0">
              <a:ln w="6350"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2339978" y="2761388"/>
            <a:ext cx="504055" cy="2380525"/>
            <a:chOff x="1775252" y="-1092235"/>
            <a:chExt cx="1045160" cy="4936039"/>
          </a:xfrm>
        </p:grpSpPr>
        <p:grpSp>
          <p:nvGrpSpPr>
            <p:cNvPr id="26" name="组合 2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2682376" y="3579068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594D7B"/>
                </a:solidFill>
                <a:ea typeface="微软雅黑" pitchFamily="34" charset="-122"/>
              </a:rPr>
              <a:t>此处添加标题</a:t>
            </a:r>
            <a:endParaRPr lang="zh-CN" altLang="en-US" sz="10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2682376" y="3748521"/>
            <a:ext cx="197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. </a:t>
            </a: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2024273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>
                <a:ln w="6350"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3200" dirty="0">
              <a:ln w="6350"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4745108" y="1192769"/>
            <a:ext cx="504055" cy="3949144"/>
            <a:chOff x="1775252" y="-4344780"/>
            <a:chExt cx="1045160" cy="8188584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5087506" y="2010449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E54B81"/>
                </a:solidFill>
                <a:ea typeface="微软雅黑" pitchFamily="34" charset="-122"/>
              </a:rPr>
              <a:t>此处添加标题</a:t>
            </a:r>
            <a:endParaRPr lang="zh-CN" altLang="en-US" sz="10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5087506" y="2179902"/>
            <a:ext cx="197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. </a:t>
            </a:r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4427985" y="1967745"/>
            <a:ext cx="483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>
                <a:ln w="6350"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3200" dirty="0">
              <a:ln w="6350"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10800000">
            <a:off x="6261499" y="2761388"/>
            <a:ext cx="504055" cy="2380525"/>
            <a:chOff x="1775252" y="-1092235"/>
            <a:chExt cx="1045160" cy="4936039"/>
          </a:xfrm>
        </p:grpSpPr>
        <p:grpSp>
          <p:nvGrpSpPr>
            <p:cNvPr id="58" name="组合 5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6603897" y="3579068"/>
            <a:ext cx="19736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 smtClean="0">
                <a:solidFill>
                  <a:srgbClr val="9DD53E"/>
                </a:solidFill>
                <a:ea typeface="微软雅黑" pitchFamily="34" charset="-122"/>
              </a:rPr>
              <a:t>此处添加标题</a:t>
            </a:r>
            <a:endParaRPr lang="zh-CN" altLang="en-US" sz="10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6603897" y="3748521"/>
            <a:ext cx="19736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. </a:t>
            </a: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5945794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>
                <a:ln w="6350"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3200" dirty="0">
              <a:ln w="6350"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216775" y="1524000"/>
            <a:ext cx="0" cy="3825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8196263" y="2727325"/>
            <a:ext cx="0" cy="360363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893050" y="2124075"/>
            <a:ext cx="606425" cy="60325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6640513" y="1851025"/>
            <a:ext cx="1150937" cy="1150938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7"/>
          <p:cNvSpPr>
            <a:spLocks noEditPoints="1"/>
          </p:cNvSpPr>
          <p:nvPr/>
        </p:nvSpPr>
        <p:spPr bwMode="auto">
          <a:xfrm>
            <a:off x="7051675" y="2195513"/>
            <a:ext cx="327025" cy="461962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5391150" y="2266950"/>
            <a:ext cx="296863" cy="296863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1" name="Group 31"/>
          <p:cNvGrpSpPr/>
          <p:nvPr/>
        </p:nvGrpSpPr>
        <p:grpSpPr bwMode="auto">
          <a:xfrm>
            <a:off x="8042275" y="2274888"/>
            <a:ext cx="303213" cy="295275"/>
            <a:chOff x="0" y="0"/>
            <a:chExt cx="191" cy="186"/>
          </a:xfrm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931863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01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4267200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05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6926263" y="1203325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08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593975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03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929313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07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899400" y="3225800"/>
            <a:ext cx="587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09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909763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02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308350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04</a:t>
            </a: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240338" y="1525588"/>
            <a:ext cx="587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TEXT 06</a:t>
            </a: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827088" y="3892550"/>
            <a:ext cx="2160587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DESIGN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490913" y="3892550"/>
            <a:ext cx="21605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MARKETING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6176963" y="3892550"/>
            <a:ext cx="21605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SALES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3203575" y="3921125"/>
            <a:ext cx="0" cy="719138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>
            <a:off x="5883275" y="3921125"/>
            <a:ext cx="0" cy="719138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4418013" y="2166938"/>
            <a:ext cx="306387" cy="517525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65" name="组合 6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6" name="直接连接符 6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5288" y="1346200"/>
            <a:ext cx="83518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173163" y="2376488"/>
            <a:ext cx="1968500" cy="1966912"/>
          </a:xfrm>
          <a:prstGeom prst="ellipse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944688" y="2552700"/>
            <a:ext cx="238125" cy="2381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95525" y="2257425"/>
            <a:ext cx="238125" cy="23812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644650" y="2581275"/>
            <a:ext cx="142875" cy="14287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990850" y="2892425"/>
            <a:ext cx="238125" cy="2381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73425" y="3162300"/>
            <a:ext cx="165100" cy="166688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500438" y="3714750"/>
            <a:ext cx="163512" cy="1619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760663" y="3779838"/>
            <a:ext cx="434975" cy="4318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1620838" y="4157663"/>
            <a:ext cx="147637" cy="1460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041525" y="4083050"/>
            <a:ext cx="153988" cy="1524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2514600" y="4373563"/>
            <a:ext cx="212725" cy="214312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628650" y="3763963"/>
            <a:ext cx="403225" cy="404812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68313" y="4233863"/>
            <a:ext cx="176212" cy="176212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546100" y="2747963"/>
            <a:ext cx="801688" cy="8001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3389313" y="2338388"/>
            <a:ext cx="809625" cy="809625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4" name="Freeform 20"/>
          <p:cNvSpPr>
            <a:spLocks noEditPoints="1"/>
          </p:cNvSpPr>
          <p:nvPr/>
        </p:nvSpPr>
        <p:spPr bwMode="auto">
          <a:xfrm>
            <a:off x="806450" y="2895600"/>
            <a:ext cx="293688" cy="471488"/>
          </a:xfrm>
          <a:custGeom>
            <a:avLst/>
            <a:gdLst>
              <a:gd name="T0" fmla="*/ 100 w 123"/>
              <a:gd name="T1" fmla="*/ 187 h 198"/>
              <a:gd name="T2" fmla="*/ 96 w 123"/>
              <a:gd name="T3" fmla="*/ 156 h 198"/>
              <a:gd name="T4" fmla="*/ 111 w 123"/>
              <a:gd name="T5" fmla="*/ 78 h 198"/>
              <a:gd name="T6" fmla="*/ 74 w 123"/>
              <a:gd name="T7" fmla="*/ 48 h 198"/>
              <a:gd name="T8" fmla="*/ 59 w 123"/>
              <a:gd name="T9" fmla="*/ 38 h 198"/>
              <a:gd name="T10" fmla="*/ 56 w 123"/>
              <a:gd name="T11" fmla="*/ 20 h 198"/>
              <a:gd name="T12" fmla="*/ 52 w 123"/>
              <a:gd name="T13" fmla="*/ 16 h 198"/>
              <a:gd name="T14" fmla="*/ 50 w 123"/>
              <a:gd name="T15" fmla="*/ 10 h 198"/>
              <a:gd name="T16" fmla="*/ 47 w 123"/>
              <a:gd name="T17" fmla="*/ 7 h 198"/>
              <a:gd name="T18" fmla="*/ 44 w 123"/>
              <a:gd name="T19" fmla="*/ 0 h 198"/>
              <a:gd name="T20" fmla="*/ 36 w 123"/>
              <a:gd name="T21" fmla="*/ 2 h 198"/>
              <a:gd name="T22" fmla="*/ 33 w 123"/>
              <a:gd name="T23" fmla="*/ 10 h 198"/>
              <a:gd name="T24" fmla="*/ 30 w 123"/>
              <a:gd name="T25" fmla="*/ 12 h 198"/>
              <a:gd name="T26" fmla="*/ 27 w 123"/>
              <a:gd name="T27" fmla="*/ 20 h 198"/>
              <a:gd name="T28" fmla="*/ 23 w 123"/>
              <a:gd name="T29" fmla="*/ 23 h 198"/>
              <a:gd name="T30" fmla="*/ 26 w 123"/>
              <a:gd name="T31" fmla="*/ 97 h 198"/>
              <a:gd name="T32" fmla="*/ 30 w 123"/>
              <a:gd name="T33" fmla="*/ 99 h 198"/>
              <a:gd name="T34" fmla="*/ 37 w 123"/>
              <a:gd name="T35" fmla="*/ 117 h 198"/>
              <a:gd name="T36" fmla="*/ 52 w 123"/>
              <a:gd name="T37" fmla="*/ 110 h 198"/>
              <a:gd name="T38" fmla="*/ 54 w 123"/>
              <a:gd name="T39" fmla="*/ 97 h 198"/>
              <a:gd name="T40" fmla="*/ 59 w 123"/>
              <a:gd name="T41" fmla="*/ 95 h 198"/>
              <a:gd name="T42" fmla="*/ 62 w 123"/>
              <a:gd name="T43" fmla="*/ 79 h 198"/>
              <a:gd name="T44" fmla="*/ 76 w 123"/>
              <a:gd name="T45" fmla="*/ 78 h 198"/>
              <a:gd name="T46" fmla="*/ 59 w 123"/>
              <a:gd name="T47" fmla="*/ 140 h 198"/>
              <a:gd name="T48" fmla="*/ 10 w 123"/>
              <a:gd name="T49" fmla="*/ 140 h 198"/>
              <a:gd name="T50" fmla="*/ 8 w 123"/>
              <a:gd name="T51" fmla="*/ 147 h 198"/>
              <a:gd name="T52" fmla="*/ 15 w 123"/>
              <a:gd name="T53" fmla="*/ 149 h 198"/>
              <a:gd name="T54" fmla="*/ 31 w 123"/>
              <a:gd name="T55" fmla="*/ 159 h 198"/>
              <a:gd name="T56" fmla="*/ 54 w 123"/>
              <a:gd name="T57" fmla="*/ 169 h 198"/>
              <a:gd name="T58" fmla="*/ 51 w 123"/>
              <a:gd name="T59" fmla="*/ 187 h 198"/>
              <a:gd name="T60" fmla="*/ 2 w 123"/>
              <a:gd name="T61" fmla="*/ 187 h 198"/>
              <a:gd name="T62" fmla="*/ 0 w 123"/>
              <a:gd name="T63" fmla="*/ 190 h 198"/>
              <a:gd name="T64" fmla="*/ 3 w 123"/>
              <a:gd name="T65" fmla="*/ 198 h 198"/>
              <a:gd name="T66" fmla="*/ 114 w 123"/>
              <a:gd name="T67" fmla="*/ 195 h 198"/>
              <a:gd name="T68" fmla="*/ 111 w 123"/>
              <a:gd name="T69" fmla="*/ 187 h 198"/>
              <a:gd name="T70" fmla="*/ 51 w 123"/>
              <a:gd name="T71" fmla="*/ 60 h 198"/>
              <a:gd name="T72" fmla="*/ 67 w 123"/>
              <a:gd name="T73" fmla="*/ 6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" h="198">
                <a:moveTo>
                  <a:pt x="111" y="187"/>
                </a:moveTo>
                <a:cubicBezTo>
                  <a:pt x="100" y="187"/>
                  <a:pt x="100" y="187"/>
                  <a:pt x="100" y="187"/>
                </a:cubicBezTo>
                <a:cubicBezTo>
                  <a:pt x="98" y="187"/>
                  <a:pt x="96" y="186"/>
                  <a:pt x="96" y="184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4"/>
                  <a:pt x="97" y="152"/>
                  <a:pt x="99" y="150"/>
                </a:cubicBezTo>
                <a:cubicBezTo>
                  <a:pt x="120" y="131"/>
                  <a:pt x="123" y="101"/>
                  <a:pt x="111" y="78"/>
                </a:cubicBezTo>
                <a:cubicBezTo>
                  <a:pt x="105" y="65"/>
                  <a:pt x="93" y="55"/>
                  <a:pt x="78" y="50"/>
                </a:cubicBezTo>
                <a:cubicBezTo>
                  <a:pt x="76" y="50"/>
                  <a:pt x="75" y="49"/>
                  <a:pt x="74" y="48"/>
                </a:cubicBezTo>
                <a:cubicBezTo>
                  <a:pt x="71" y="44"/>
                  <a:pt x="67" y="42"/>
                  <a:pt x="62" y="41"/>
                </a:cubicBezTo>
                <a:cubicBezTo>
                  <a:pt x="60" y="41"/>
                  <a:pt x="59" y="39"/>
                  <a:pt x="59" y="38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1"/>
                  <a:pt x="58" y="20"/>
                  <a:pt x="56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4" y="20"/>
                  <a:pt x="52" y="18"/>
                  <a:pt x="52" y="16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1"/>
                  <a:pt x="51" y="10"/>
                  <a:pt x="50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7" y="9"/>
                  <a:pt x="47" y="7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6" y="0"/>
                  <a:pt x="4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1"/>
                  <a:pt x="36" y="2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9"/>
                  <a:pt x="35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0"/>
                  <a:pt x="30" y="11"/>
                  <a:pt x="30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8"/>
                  <a:pt x="29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5" y="20"/>
                  <a:pt x="23" y="21"/>
                  <a:pt x="23" y="23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6"/>
                  <a:pt x="24" y="97"/>
                  <a:pt x="26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29" y="97"/>
                  <a:pt x="30" y="98"/>
                  <a:pt x="30" y="9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4"/>
                  <a:pt x="33" y="117"/>
                  <a:pt x="37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9" y="117"/>
                  <a:pt x="52" y="114"/>
                  <a:pt x="52" y="110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98"/>
                  <a:pt x="53" y="97"/>
                  <a:pt x="54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6"/>
                  <a:pt x="59" y="95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1"/>
                  <a:pt x="60" y="80"/>
                  <a:pt x="62" y="79"/>
                </a:cubicBezTo>
                <a:cubicBezTo>
                  <a:pt x="64" y="79"/>
                  <a:pt x="66" y="78"/>
                  <a:pt x="68" y="77"/>
                </a:cubicBezTo>
                <a:cubicBezTo>
                  <a:pt x="71" y="76"/>
                  <a:pt x="73" y="76"/>
                  <a:pt x="76" y="78"/>
                </a:cubicBezTo>
                <a:cubicBezTo>
                  <a:pt x="84" y="82"/>
                  <a:pt x="89" y="90"/>
                  <a:pt x="91" y="98"/>
                </a:cubicBezTo>
                <a:cubicBezTo>
                  <a:pt x="96" y="117"/>
                  <a:pt x="84" y="140"/>
                  <a:pt x="5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9" y="140"/>
                  <a:pt x="8" y="141"/>
                  <a:pt x="8" y="142"/>
                </a:cubicBezTo>
                <a:cubicBezTo>
                  <a:pt x="8" y="147"/>
                  <a:pt x="8" y="147"/>
                  <a:pt x="8" y="147"/>
                </a:cubicBezTo>
                <a:cubicBezTo>
                  <a:pt x="8" y="148"/>
                  <a:pt x="9" y="149"/>
                  <a:pt x="10" y="149"/>
                </a:cubicBezTo>
                <a:cubicBezTo>
                  <a:pt x="15" y="149"/>
                  <a:pt x="15" y="149"/>
                  <a:pt x="15" y="149"/>
                </a:cubicBezTo>
                <a:cubicBezTo>
                  <a:pt x="17" y="149"/>
                  <a:pt x="18" y="150"/>
                  <a:pt x="20" y="151"/>
                </a:cubicBezTo>
                <a:cubicBezTo>
                  <a:pt x="23" y="154"/>
                  <a:pt x="27" y="156"/>
                  <a:pt x="31" y="159"/>
                </a:cubicBezTo>
                <a:cubicBezTo>
                  <a:pt x="37" y="162"/>
                  <a:pt x="44" y="164"/>
                  <a:pt x="51" y="165"/>
                </a:cubicBezTo>
                <a:cubicBezTo>
                  <a:pt x="53" y="166"/>
                  <a:pt x="54" y="167"/>
                  <a:pt x="54" y="169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6"/>
                  <a:pt x="53" y="187"/>
                  <a:pt x="51" y="187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2" y="187"/>
                  <a:pt x="2" y="187"/>
                </a:cubicBezTo>
                <a:cubicBezTo>
                  <a:pt x="1" y="187"/>
                  <a:pt x="0" y="188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111" y="198"/>
                  <a:pt x="111" y="198"/>
                  <a:pt x="111" y="198"/>
                </a:cubicBezTo>
                <a:cubicBezTo>
                  <a:pt x="112" y="198"/>
                  <a:pt x="114" y="197"/>
                  <a:pt x="114" y="195"/>
                </a:cubicBezTo>
                <a:cubicBezTo>
                  <a:pt x="114" y="190"/>
                  <a:pt x="114" y="190"/>
                  <a:pt x="114" y="190"/>
                </a:cubicBezTo>
                <a:cubicBezTo>
                  <a:pt x="114" y="189"/>
                  <a:pt x="112" y="187"/>
                  <a:pt x="111" y="187"/>
                </a:cubicBezTo>
                <a:close/>
                <a:moveTo>
                  <a:pt x="59" y="68"/>
                </a:moveTo>
                <a:cubicBezTo>
                  <a:pt x="55" y="68"/>
                  <a:pt x="51" y="65"/>
                  <a:pt x="51" y="60"/>
                </a:cubicBezTo>
                <a:cubicBezTo>
                  <a:pt x="51" y="56"/>
                  <a:pt x="55" y="52"/>
                  <a:pt x="59" y="52"/>
                </a:cubicBezTo>
                <a:cubicBezTo>
                  <a:pt x="64" y="52"/>
                  <a:pt x="67" y="56"/>
                  <a:pt x="67" y="60"/>
                </a:cubicBezTo>
                <a:cubicBezTo>
                  <a:pt x="67" y="65"/>
                  <a:pt x="64" y="68"/>
                  <a:pt x="5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Freeform 21"/>
          <p:cNvSpPr>
            <a:spLocks noEditPoints="1"/>
          </p:cNvSpPr>
          <p:nvPr/>
        </p:nvSpPr>
        <p:spPr bwMode="auto">
          <a:xfrm>
            <a:off x="3654425" y="2576513"/>
            <a:ext cx="282575" cy="333375"/>
          </a:xfrm>
          <a:custGeom>
            <a:avLst/>
            <a:gdLst>
              <a:gd name="T0" fmla="*/ 78 w 119"/>
              <a:gd name="T1" fmla="*/ 9 h 140"/>
              <a:gd name="T2" fmla="*/ 86 w 119"/>
              <a:gd name="T3" fmla="*/ 1 h 140"/>
              <a:gd name="T4" fmla="*/ 56 w 119"/>
              <a:gd name="T5" fmla="*/ 127 h 140"/>
              <a:gd name="T6" fmla="*/ 89 w 119"/>
              <a:gd name="T7" fmla="*/ 132 h 140"/>
              <a:gd name="T8" fmla="*/ 89 w 119"/>
              <a:gd name="T9" fmla="*/ 140 h 140"/>
              <a:gd name="T10" fmla="*/ 14 w 119"/>
              <a:gd name="T11" fmla="*/ 134 h 140"/>
              <a:gd name="T12" fmla="*/ 49 w 119"/>
              <a:gd name="T13" fmla="*/ 129 h 140"/>
              <a:gd name="T14" fmla="*/ 24 w 119"/>
              <a:gd name="T15" fmla="*/ 118 h 140"/>
              <a:gd name="T16" fmla="*/ 26 w 119"/>
              <a:gd name="T17" fmla="*/ 103 h 140"/>
              <a:gd name="T18" fmla="*/ 84 w 119"/>
              <a:gd name="T19" fmla="*/ 16 h 140"/>
              <a:gd name="T20" fmla="*/ 35 w 119"/>
              <a:gd name="T21" fmla="*/ 107 h 140"/>
              <a:gd name="T22" fmla="*/ 31 w 119"/>
              <a:gd name="T23" fmla="*/ 112 h 140"/>
              <a:gd name="T24" fmla="*/ 111 w 119"/>
              <a:gd name="T25" fmla="*/ 58 h 140"/>
              <a:gd name="T26" fmla="*/ 84 w 119"/>
              <a:gd name="T27" fmla="*/ 11 h 140"/>
              <a:gd name="T28" fmla="*/ 81 w 119"/>
              <a:gd name="T29" fmla="*/ 61 h 140"/>
              <a:gd name="T30" fmla="*/ 92 w 119"/>
              <a:gd name="T31" fmla="*/ 56 h 140"/>
              <a:gd name="T32" fmla="*/ 97 w 119"/>
              <a:gd name="T33" fmla="*/ 49 h 140"/>
              <a:gd name="T34" fmla="*/ 98 w 119"/>
              <a:gd name="T35" fmla="*/ 59 h 140"/>
              <a:gd name="T36" fmla="*/ 97 w 119"/>
              <a:gd name="T37" fmla="*/ 63 h 140"/>
              <a:gd name="T38" fmla="*/ 97 w 119"/>
              <a:gd name="T39" fmla="*/ 65 h 140"/>
              <a:gd name="T40" fmla="*/ 92 w 119"/>
              <a:gd name="T41" fmla="*/ 62 h 140"/>
              <a:gd name="T42" fmla="*/ 94 w 119"/>
              <a:gd name="T43" fmla="*/ 68 h 140"/>
              <a:gd name="T44" fmla="*/ 52 w 119"/>
              <a:gd name="T45" fmla="*/ 103 h 140"/>
              <a:gd name="T46" fmla="*/ 66 w 119"/>
              <a:gd name="T47" fmla="*/ 15 h 140"/>
              <a:gd name="T48" fmla="*/ 48 w 119"/>
              <a:gd name="T49" fmla="*/ 25 h 140"/>
              <a:gd name="T50" fmla="*/ 38 w 119"/>
              <a:gd name="T51" fmla="*/ 34 h 140"/>
              <a:gd name="T52" fmla="*/ 33 w 119"/>
              <a:gd name="T53" fmla="*/ 43 h 140"/>
              <a:gd name="T54" fmla="*/ 31 w 119"/>
              <a:gd name="T55" fmla="*/ 47 h 140"/>
              <a:gd name="T56" fmla="*/ 37 w 119"/>
              <a:gd name="T57" fmla="*/ 47 h 140"/>
              <a:gd name="T58" fmla="*/ 47 w 119"/>
              <a:gd name="T59" fmla="*/ 43 h 140"/>
              <a:gd name="T60" fmla="*/ 52 w 119"/>
              <a:gd name="T61" fmla="*/ 49 h 140"/>
              <a:gd name="T62" fmla="*/ 42 w 119"/>
              <a:gd name="T63" fmla="*/ 47 h 140"/>
              <a:gd name="T64" fmla="*/ 32 w 119"/>
              <a:gd name="T65" fmla="*/ 53 h 140"/>
              <a:gd name="T66" fmla="*/ 33 w 119"/>
              <a:gd name="T67" fmla="*/ 71 h 140"/>
              <a:gd name="T68" fmla="*/ 45 w 119"/>
              <a:gd name="T69" fmla="*/ 71 h 140"/>
              <a:gd name="T70" fmla="*/ 61 w 119"/>
              <a:gd name="T71" fmla="*/ 83 h 140"/>
              <a:gd name="T72" fmla="*/ 63 w 119"/>
              <a:gd name="T73" fmla="*/ 62 h 140"/>
              <a:gd name="T74" fmla="*/ 56 w 119"/>
              <a:gd name="T75" fmla="*/ 53 h 140"/>
              <a:gd name="T76" fmla="*/ 68 w 119"/>
              <a:gd name="T77" fmla="*/ 53 h 140"/>
              <a:gd name="T78" fmla="*/ 64 w 119"/>
              <a:gd name="T79" fmla="*/ 49 h 140"/>
              <a:gd name="T80" fmla="*/ 79 w 119"/>
              <a:gd name="T81" fmla="*/ 61 h 140"/>
              <a:gd name="T82" fmla="*/ 64 w 119"/>
              <a:gd name="T83" fmla="*/ 82 h 140"/>
              <a:gd name="T84" fmla="*/ 67 w 119"/>
              <a:gd name="T85" fmla="*/ 8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" h="140">
                <a:moveTo>
                  <a:pt x="52" y="5"/>
                </a:moveTo>
                <a:cubicBezTo>
                  <a:pt x="60" y="5"/>
                  <a:pt x="68" y="7"/>
                  <a:pt x="75" y="10"/>
                </a:cubicBezTo>
                <a:cubicBezTo>
                  <a:pt x="76" y="11"/>
                  <a:pt x="78" y="10"/>
                  <a:pt x="78" y="9"/>
                </a:cubicBezTo>
                <a:cubicBezTo>
                  <a:pt x="80" y="6"/>
                  <a:pt x="80" y="6"/>
                  <a:pt x="80" y="6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1"/>
                  <a:pt x="84" y="0"/>
                  <a:pt x="86" y="1"/>
                </a:cubicBezTo>
                <a:cubicBezTo>
                  <a:pt x="105" y="12"/>
                  <a:pt x="119" y="34"/>
                  <a:pt x="119" y="58"/>
                </a:cubicBezTo>
                <a:cubicBezTo>
                  <a:pt x="119" y="92"/>
                  <a:pt x="92" y="121"/>
                  <a:pt x="59" y="124"/>
                </a:cubicBezTo>
                <a:cubicBezTo>
                  <a:pt x="57" y="124"/>
                  <a:pt x="56" y="125"/>
                  <a:pt x="56" y="127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7" y="132"/>
                  <a:pt x="59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0" y="132"/>
                  <a:pt x="91" y="133"/>
                  <a:pt x="91" y="134"/>
                </a:cubicBezTo>
                <a:cubicBezTo>
                  <a:pt x="91" y="137"/>
                  <a:pt x="91" y="137"/>
                  <a:pt x="91" y="137"/>
                </a:cubicBezTo>
                <a:cubicBezTo>
                  <a:pt x="91" y="139"/>
                  <a:pt x="90" y="140"/>
                  <a:pt x="89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5" y="140"/>
                  <a:pt x="14" y="139"/>
                  <a:pt x="14" y="137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33"/>
                  <a:pt x="15" y="132"/>
                  <a:pt x="16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8" y="132"/>
                  <a:pt x="49" y="131"/>
                  <a:pt x="49" y="129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5"/>
                  <a:pt x="48" y="124"/>
                  <a:pt x="46" y="124"/>
                </a:cubicBezTo>
                <a:cubicBezTo>
                  <a:pt x="39" y="123"/>
                  <a:pt x="31" y="121"/>
                  <a:pt x="24" y="118"/>
                </a:cubicBezTo>
                <a:cubicBezTo>
                  <a:pt x="23" y="117"/>
                  <a:pt x="22" y="115"/>
                  <a:pt x="23" y="114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7" y="105"/>
                  <a:pt x="27" y="104"/>
                  <a:pt x="26" y="103"/>
                </a:cubicBezTo>
                <a:cubicBezTo>
                  <a:pt x="10" y="94"/>
                  <a:pt x="0" y="77"/>
                  <a:pt x="0" y="58"/>
                </a:cubicBezTo>
                <a:cubicBezTo>
                  <a:pt x="0" y="29"/>
                  <a:pt x="24" y="5"/>
                  <a:pt x="52" y="5"/>
                </a:cubicBezTo>
                <a:close/>
                <a:moveTo>
                  <a:pt x="84" y="16"/>
                </a:moveTo>
                <a:cubicBezTo>
                  <a:pt x="97" y="25"/>
                  <a:pt x="105" y="41"/>
                  <a:pt x="105" y="58"/>
                </a:cubicBezTo>
                <a:cubicBezTo>
                  <a:pt x="105" y="87"/>
                  <a:pt x="81" y="110"/>
                  <a:pt x="52" y="110"/>
                </a:cubicBezTo>
                <a:cubicBezTo>
                  <a:pt x="46" y="110"/>
                  <a:pt x="41" y="109"/>
                  <a:pt x="35" y="107"/>
                </a:cubicBezTo>
                <a:cubicBezTo>
                  <a:pt x="34" y="107"/>
                  <a:pt x="33" y="108"/>
                  <a:pt x="33" y="109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1" y="111"/>
                  <a:pt x="31" y="112"/>
                  <a:pt x="31" y="112"/>
                </a:cubicBezTo>
                <a:cubicBezTo>
                  <a:pt x="32" y="113"/>
                  <a:pt x="32" y="113"/>
                  <a:pt x="33" y="114"/>
                </a:cubicBezTo>
                <a:cubicBezTo>
                  <a:pt x="39" y="116"/>
                  <a:pt x="46" y="117"/>
                  <a:pt x="52" y="117"/>
                </a:cubicBezTo>
                <a:cubicBezTo>
                  <a:pt x="85" y="117"/>
                  <a:pt x="111" y="91"/>
                  <a:pt x="111" y="58"/>
                </a:cubicBezTo>
                <a:cubicBezTo>
                  <a:pt x="111" y="38"/>
                  <a:pt x="102" y="21"/>
                  <a:pt x="87" y="10"/>
                </a:cubicBezTo>
                <a:cubicBezTo>
                  <a:pt x="87" y="10"/>
                  <a:pt x="86" y="10"/>
                  <a:pt x="85" y="10"/>
                </a:cubicBezTo>
                <a:cubicBezTo>
                  <a:pt x="85" y="10"/>
                  <a:pt x="84" y="10"/>
                  <a:pt x="84" y="11"/>
                </a:cubicBezTo>
                <a:cubicBezTo>
                  <a:pt x="83" y="13"/>
                  <a:pt x="83" y="13"/>
                  <a:pt x="83" y="13"/>
                </a:cubicBezTo>
                <a:cubicBezTo>
                  <a:pt x="82" y="14"/>
                  <a:pt x="83" y="15"/>
                  <a:pt x="84" y="16"/>
                </a:cubicBezTo>
                <a:close/>
                <a:moveTo>
                  <a:pt x="81" y="61"/>
                </a:moveTo>
                <a:cubicBezTo>
                  <a:pt x="81" y="57"/>
                  <a:pt x="82" y="54"/>
                  <a:pt x="83" y="51"/>
                </a:cubicBezTo>
                <a:cubicBezTo>
                  <a:pt x="83" y="49"/>
                  <a:pt x="84" y="49"/>
                  <a:pt x="85" y="51"/>
                </a:cubicBezTo>
                <a:cubicBezTo>
                  <a:pt x="87" y="53"/>
                  <a:pt x="90" y="54"/>
                  <a:pt x="92" y="56"/>
                </a:cubicBezTo>
                <a:cubicBezTo>
                  <a:pt x="94" y="58"/>
                  <a:pt x="94" y="58"/>
                  <a:pt x="94" y="55"/>
                </a:cubicBezTo>
                <a:cubicBezTo>
                  <a:pt x="94" y="53"/>
                  <a:pt x="95" y="51"/>
                  <a:pt x="95" y="49"/>
                </a:cubicBezTo>
                <a:cubicBezTo>
                  <a:pt x="96" y="48"/>
                  <a:pt x="97" y="48"/>
                  <a:pt x="97" y="49"/>
                </a:cubicBezTo>
                <a:cubicBezTo>
                  <a:pt x="97" y="52"/>
                  <a:pt x="98" y="55"/>
                  <a:pt x="98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98" y="58"/>
                  <a:pt x="98" y="58"/>
                  <a:pt x="98" y="59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2"/>
                  <a:pt x="96" y="62"/>
                  <a:pt x="97" y="63"/>
                </a:cubicBezTo>
                <a:cubicBezTo>
                  <a:pt x="97" y="63"/>
                  <a:pt x="97" y="63"/>
                  <a:pt x="97" y="63"/>
                </a:cubicBezTo>
                <a:cubicBezTo>
                  <a:pt x="97" y="63"/>
                  <a:pt x="98" y="63"/>
                  <a:pt x="97" y="63"/>
                </a:cubicBezTo>
                <a:cubicBezTo>
                  <a:pt x="97" y="64"/>
                  <a:pt x="97" y="64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4" y="65"/>
                  <a:pt x="94" y="65"/>
                  <a:pt x="93" y="64"/>
                </a:cubicBezTo>
                <a:cubicBezTo>
                  <a:pt x="93" y="63"/>
                  <a:pt x="93" y="63"/>
                  <a:pt x="92" y="62"/>
                </a:cubicBezTo>
                <a:cubicBezTo>
                  <a:pt x="89" y="56"/>
                  <a:pt x="89" y="55"/>
                  <a:pt x="91" y="63"/>
                </a:cubicBezTo>
                <a:cubicBezTo>
                  <a:pt x="92" y="64"/>
                  <a:pt x="92" y="66"/>
                  <a:pt x="92" y="66"/>
                </a:cubicBezTo>
                <a:cubicBezTo>
                  <a:pt x="93" y="68"/>
                  <a:pt x="93" y="68"/>
                  <a:pt x="94" y="68"/>
                </a:cubicBezTo>
                <a:cubicBezTo>
                  <a:pt x="95" y="68"/>
                  <a:pt x="95" y="68"/>
                  <a:pt x="96" y="68"/>
                </a:cubicBezTo>
                <a:cubicBezTo>
                  <a:pt x="96" y="68"/>
                  <a:pt x="97" y="68"/>
                  <a:pt x="96" y="69"/>
                </a:cubicBezTo>
                <a:cubicBezTo>
                  <a:pt x="92" y="89"/>
                  <a:pt x="74" y="103"/>
                  <a:pt x="52" y="103"/>
                </a:cubicBezTo>
                <a:cubicBezTo>
                  <a:pt x="27" y="103"/>
                  <a:pt x="7" y="83"/>
                  <a:pt x="7" y="58"/>
                </a:cubicBezTo>
                <a:cubicBezTo>
                  <a:pt x="7" y="33"/>
                  <a:pt x="27" y="13"/>
                  <a:pt x="52" y="13"/>
                </a:cubicBezTo>
                <a:cubicBezTo>
                  <a:pt x="57" y="13"/>
                  <a:pt x="62" y="13"/>
                  <a:pt x="66" y="15"/>
                </a:cubicBezTo>
                <a:cubicBezTo>
                  <a:pt x="67" y="15"/>
                  <a:pt x="67" y="16"/>
                  <a:pt x="66" y="16"/>
                </a:cubicBezTo>
                <a:cubicBezTo>
                  <a:pt x="62" y="19"/>
                  <a:pt x="57" y="21"/>
                  <a:pt x="52" y="24"/>
                </a:cubicBezTo>
                <a:cubicBezTo>
                  <a:pt x="50" y="25"/>
                  <a:pt x="50" y="25"/>
                  <a:pt x="48" y="25"/>
                </a:cubicBezTo>
                <a:cubicBezTo>
                  <a:pt x="46" y="25"/>
                  <a:pt x="43" y="26"/>
                  <a:pt x="41" y="26"/>
                </a:cubicBezTo>
                <a:cubicBezTo>
                  <a:pt x="39" y="26"/>
                  <a:pt x="39" y="26"/>
                  <a:pt x="39" y="27"/>
                </a:cubicBezTo>
                <a:cubicBezTo>
                  <a:pt x="39" y="30"/>
                  <a:pt x="38" y="32"/>
                  <a:pt x="38" y="34"/>
                </a:cubicBezTo>
                <a:cubicBezTo>
                  <a:pt x="38" y="35"/>
                  <a:pt x="38" y="36"/>
                  <a:pt x="37" y="37"/>
                </a:cubicBezTo>
                <a:cubicBezTo>
                  <a:pt x="36" y="38"/>
                  <a:pt x="36" y="40"/>
                  <a:pt x="35" y="42"/>
                </a:cubicBezTo>
                <a:cubicBezTo>
                  <a:pt x="34" y="43"/>
                  <a:pt x="34" y="43"/>
                  <a:pt x="33" y="43"/>
                </a:cubicBezTo>
                <a:cubicBezTo>
                  <a:pt x="33" y="43"/>
                  <a:pt x="33" y="44"/>
                  <a:pt x="32" y="44"/>
                </a:cubicBezTo>
                <a:cubicBezTo>
                  <a:pt x="31" y="44"/>
                  <a:pt x="31" y="44"/>
                  <a:pt x="31" y="45"/>
                </a:cubicBezTo>
                <a:cubicBezTo>
                  <a:pt x="31" y="46"/>
                  <a:pt x="31" y="47"/>
                  <a:pt x="31" y="47"/>
                </a:cubicBezTo>
                <a:cubicBezTo>
                  <a:pt x="32" y="48"/>
                  <a:pt x="32" y="48"/>
                  <a:pt x="33" y="48"/>
                </a:cubicBezTo>
                <a:cubicBezTo>
                  <a:pt x="33" y="48"/>
                  <a:pt x="34" y="48"/>
                  <a:pt x="34" y="48"/>
                </a:cubicBezTo>
                <a:cubicBezTo>
                  <a:pt x="36" y="48"/>
                  <a:pt x="36" y="48"/>
                  <a:pt x="37" y="47"/>
                </a:cubicBezTo>
                <a:cubicBezTo>
                  <a:pt x="38" y="46"/>
                  <a:pt x="39" y="44"/>
                  <a:pt x="40" y="43"/>
                </a:cubicBezTo>
                <a:cubicBezTo>
                  <a:pt x="40" y="42"/>
                  <a:pt x="40" y="42"/>
                  <a:pt x="42" y="42"/>
                </a:cubicBezTo>
                <a:cubicBezTo>
                  <a:pt x="43" y="43"/>
                  <a:pt x="45" y="43"/>
                  <a:pt x="47" y="43"/>
                </a:cubicBezTo>
                <a:cubicBezTo>
                  <a:pt x="48" y="44"/>
                  <a:pt x="48" y="44"/>
                  <a:pt x="49" y="44"/>
                </a:cubicBezTo>
                <a:cubicBezTo>
                  <a:pt x="50" y="46"/>
                  <a:pt x="51" y="47"/>
                  <a:pt x="52" y="48"/>
                </a:cubicBezTo>
                <a:cubicBezTo>
                  <a:pt x="53" y="49"/>
                  <a:pt x="53" y="49"/>
                  <a:pt x="52" y="49"/>
                </a:cubicBezTo>
                <a:cubicBezTo>
                  <a:pt x="50" y="49"/>
                  <a:pt x="49" y="49"/>
                  <a:pt x="47" y="50"/>
                </a:cubicBezTo>
                <a:cubicBezTo>
                  <a:pt x="46" y="50"/>
                  <a:pt x="46" y="50"/>
                  <a:pt x="45" y="49"/>
                </a:cubicBezTo>
                <a:cubicBezTo>
                  <a:pt x="44" y="49"/>
                  <a:pt x="43" y="48"/>
                  <a:pt x="42" y="47"/>
                </a:cubicBezTo>
                <a:cubicBezTo>
                  <a:pt x="42" y="47"/>
                  <a:pt x="41" y="47"/>
                  <a:pt x="40" y="47"/>
                </a:cubicBezTo>
                <a:cubicBezTo>
                  <a:pt x="38" y="48"/>
                  <a:pt x="36" y="49"/>
                  <a:pt x="34" y="50"/>
                </a:cubicBezTo>
                <a:cubicBezTo>
                  <a:pt x="33" y="51"/>
                  <a:pt x="32" y="51"/>
                  <a:pt x="32" y="53"/>
                </a:cubicBezTo>
                <a:cubicBezTo>
                  <a:pt x="31" y="56"/>
                  <a:pt x="30" y="59"/>
                  <a:pt x="29" y="62"/>
                </a:cubicBezTo>
                <a:cubicBezTo>
                  <a:pt x="29" y="64"/>
                  <a:pt x="29" y="64"/>
                  <a:pt x="30" y="65"/>
                </a:cubicBezTo>
                <a:cubicBezTo>
                  <a:pt x="31" y="67"/>
                  <a:pt x="32" y="69"/>
                  <a:pt x="33" y="71"/>
                </a:cubicBezTo>
                <a:cubicBezTo>
                  <a:pt x="34" y="72"/>
                  <a:pt x="34" y="72"/>
                  <a:pt x="36" y="71"/>
                </a:cubicBezTo>
                <a:cubicBezTo>
                  <a:pt x="38" y="71"/>
                  <a:pt x="40" y="70"/>
                  <a:pt x="43" y="70"/>
                </a:cubicBezTo>
                <a:cubicBezTo>
                  <a:pt x="44" y="70"/>
                  <a:pt x="44" y="70"/>
                  <a:pt x="45" y="71"/>
                </a:cubicBezTo>
                <a:cubicBezTo>
                  <a:pt x="48" y="79"/>
                  <a:pt x="50" y="87"/>
                  <a:pt x="53" y="95"/>
                </a:cubicBezTo>
                <a:cubicBezTo>
                  <a:pt x="54" y="97"/>
                  <a:pt x="54" y="97"/>
                  <a:pt x="55" y="95"/>
                </a:cubicBezTo>
                <a:cubicBezTo>
                  <a:pt x="57" y="91"/>
                  <a:pt x="59" y="87"/>
                  <a:pt x="61" y="83"/>
                </a:cubicBezTo>
                <a:cubicBezTo>
                  <a:pt x="63" y="82"/>
                  <a:pt x="63" y="81"/>
                  <a:pt x="63" y="79"/>
                </a:cubicBezTo>
                <a:cubicBezTo>
                  <a:pt x="64" y="74"/>
                  <a:pt x="64" y="69"/>
                  <a:pt x="65" y="65"/>
                </a:cubicBezTo>
                <a:cubicBezTo>
                  <a:pt x="65" y="62"/>
                  <a:pt x="65" y="62"/>
                  <a:pt x="63" y="62"/>
                </a:cubicBezTo>
                <a:cubicBezTo>
                  <a:pt x="61" y="63"/>
                  <a:pt x="61" y="63"/>
                  <a:pt x="60" y="61"/>
                </a:cubicBezTo>
                <a:cubicBezTo>
                  <a:pt x="59" y="58"/>
                  <a:pt x="57" y="56"/>
                  <a:pt x="56" y="54"/>
                </a:cubicBezTo>
                <a:cubicBezTo>
                  <a:pt x="55" y="51"/>
                  <a:pt x="55" y="51"/>
                  <a:pt x="56" y="53"/>
                </a:cubicBezTo>
                <a:cubicBezTo>
                  <a:pt x="58" y="55"/>
                  <a:pt x="59" y="56"/>
                  <a:pt x="61" y="58"/>
                </a:cubicBezTo>
                <a:cubicBezTo>
                  <a:pt x="62" y="60"/>
                  <a:pt x="62" y="60"/>
                  <a:pt x="64" y="58"/>
                </a:cubicBezTo>
                <a:cubicBezTo>
                  <a:pt x="65" y="57"/>
                  <a:pt x="66" y="55"/>
                  <a:pt x="68" y="53"/>
                </a:cubicBezTo>
                <a:cubicBezTo>
                  <a:pt x="69" y="52"/>
                  <a:pt x="69" y="51"/>
                  <a:pt x="67" y="51"/>
                </a:cubicBezTo>
                <a:cubicBezTo>
                  <a:pt x="66" y="50"/>
                  <a:pt x="65" y="50"/>
                  <a:pt x="64" y="49"/>
                </a:cubicBezTo>
                <a:cubicBezTo>
                  <a:pt x="62" y="49"/>
                  <a:pt x="62" y="48"/>
                  <a:pt x="64" y="49"/>
                </a:cubicBezTo>
                <a:cubicBezTo>
                  <a:pt x="66" y="49"/>
                  <a:pt x="68" y="49"/>
                  <a:pt x="70" y="50"/>
                </a:cubicBezTo>
                <a:cubicBezTo>
                  <a:pt x="73" y="50"/>
                  <a:pt x="73" y="50"/>
                  <a:pt x="74" y="52"/>
                </a:cubicBezTo>
                <a:cubicBezTo>
                  <a:pt x="76" y="55"/>
                  <a:pt x="77" y="58"/>
                  <a:pt x="79" y="61"/>
                </a:cubicBezTo>
                <a:cubicBezTo>
                  <a:pt x="80" y="63"/>
                  <a:pt x="80" y="63"/>
                  <a:pt x="81" y="61"/>
                </a:cubicBezTo>
                <a:close/>
                <a:moveTo>
                  <a:pt x="65" y="79"/>
                </a:moveTo>
                <a:cubicBezTo>
                  <a:pt x="65" y="80"/>
                  <a:pt x="64" y="81"/>
                  <a:pt x="64" y="82"/>
                </a:cubicBezTo>
                <a:cubicBezTo>
                  <a:pt x="63" y="83"/>
                  <a:pt x="63" y="84"/>
                  <a:pt x="63" y="86"/>
                </a:cubicBezTo>
                <a:cubicBezTo>
                  <a:pt x="64" y="90"/>
                  <a:pt x="64" y="90"/>
                  <a:pt x="65" y="86"/>
                </a:cubicBezTo>
                <a:cubicBezTo>
                  <a:pt x="65" y="84"/>
                  <a:pt x="66" y="82"/>
                  <a:pt x="67" y="80"/>
                </a:cubicBezTo>
                <a:cubicBezTo>
                  <a:pt x="68" y="76"/>
                  <a:pt x="67" y="76"/>
                  <a:pt x="6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924425" y="2951163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922838" y="2951163"/>
            <a:ext cx="2401887" cy="123825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Freeform 24"/>
          <p:cNvSpPr/>
          <p:nvPr/>
        </p:nvSpPr>
        <p:spPr bwMode="auto">
          <a:xfrm>
            <a:off x="7180263" y="2606675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924425" y="3503613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924425" y="3503613"/>
            <a:ext cx="2951163" cy="12382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924425" y="4038600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4924425" y="4038600"/>
            <a:ext cx="2089150" cy="123825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7221538" y="2695575"/>
            <a:ext cx="2111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4" name="Freeform 30"/>
          <p:cNvSpPr/>
          <p:nvPr/>
        </p:nvSpPr>
        <p:spPr bwMode="auto">
          <a:xfrm>
            <a:off x="7731125" y="31607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7772400" y="3249613"/>
            <a:ext cx="2111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6" name="Freeform 32"/>
          <p:cNvSpPr/>
          <p:nvPr/>
        </p:nvSpPr>
        <p:spPr bwMode="auto">
          <a:xfrm>
            <a:off x="6869113" y="36941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6910388" y="3783013"/>
            <a:ext cx="2111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endParaRPr lang="en-US" altLang="zh-CN" sz="800">
              <a:ea typeface="微软雅黑" pitchFamily="34" charset="-122"/>
            </a:endParaRP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4832350" y="2754313"/>
            <a:ext cx="6778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Developer </a:t>
            </a: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832350" y="3309938"/>
            <a:ext cx="6207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Designer 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4832350" y="3851275"/>
            <a:ext cx="660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Marketing </a:t>
            </a: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4567238" y="2343150"/>
            <a:ext cx="0" cy="2087563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452563" y="2859088"/>
            <a:ext cx="1438275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MARKETING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 descr="slide3"/>
          <p:cNvSpPr>
            <a:spLocks noChangeArrowheads="1"/>
          </p:cNvSpPr>
          <p:nvPr/>
        </p:nvSpPr>
        <p:spPr bwMode="auto">
          <a:xfrm>
            <a:off x="3851275" y="1779588"/>
            <a:ext cx="5292725" cy="302418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820150" y="3290888"/>
            <a:ext cx="323850" cy="1512887"/>
          </a:xfrm>
          <a:prstGeom prst="rect">
            <a:avLst/>
          </a:prstGeom>
          <a:solidFill>
            <a:srgbClr val="9DD53E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403350" y="2171700"/>
            <a:ext cx="223202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ONE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E34326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5288" y="1203325"/>
            <a:ext cx="83534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6750" y="22367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>
                <a:solidFill>
                  <a:schemeClr val="bg2"/>
                </a:solidFill>
              </a:rPr>
              <a:t>08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00088" y="2670175"/>
            <a:ext cx="398462" cy="214313"/>
          </a:xfrm>
          <a:prstGeom prst="rect">
            <a:avLst/>
          </a:prstGeom>
          <a:solidFill>
            <a:srgbClr val="E54B8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DEC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403350" y="3560763"/>
            <a:ext cx="223202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</a:t>
            </a:r>
            <a:r>
              <a:rPr lang="en-US" altLang="zh-CN" sz="800" b="1" dirty="0">
                <a:solidFill>
                  <a:srgbClr val="9DD53E"/>
                </a:solidFill>
              </a:rPr>
              <a:t>TWO</a:t>
            </a:r>
            <a:endParaRPr lang="zh-CN" altLang="en-US" sz="800" b="1" dirty="0">
              <a:solidFill>
                <a:srgbClr val="9DD53E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009658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66750" y="36258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200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96913" y="4059238"/>
            <a:ext cx="404812" cy="214312"/>
          </a:xfrm>
          <a:prstGeom prst="rect">
            <a:avLst/>
          </a:prstGeom>
          <a:solidFill>
            <a:srgbClr val="9DD53E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NOV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820150" y="1779588"/>
            <a:ext cx="323850" cy="1512887"/>
          </a:xfrm>
          <a:prstGeom prst="rect">
            <a:avLst/>
          </a:prstGeom>
          <a:solidFill>
            <a:srgbClr val="594D7B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496300" y="3290888"/>
            <a:ext cx="323850" cy="1512887"/>
          </a:xfrm>
          <a:prstGeom prst="rect">
            <a:avLst/>
          </a:prstGeom>
          <a:solidFill>
            <a:srgbClr val="E54B81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8496300" y="1779588"/>
            <a:ext cx="323850" cy="1512887"/>
          </a:xfrm>
          <a:prstGeom prst="rect">
            <a:avLst/>
          </a:prstGeom>
          <a:solidFill>
            <a:srgbClr val="C09CC2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C09CC2"/>
              </a:solidFill>
            </a:endParaRP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2" name="组合 2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202113" y="1655763"/>
            <a:ext cx="4249737" cy="444500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8231188" y="1655763"/>
            <a:ext cx="444500" cy="444500"/>
          </a:xfrm>
          <a:prstGeom prst="ellipse">
            <a:avLst/>
          </a:prstGeom>
          <a:solidFill>
            <a:srgbClr val="C09CC2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919538" y="2100263"/>
            <a:ext cx="4248150" cy="44767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7945438" y="2100263"/>
            <a:ext cx="444500" cy="447675"/>
          </a:xfrm>
          <a:prstGeom prst="ellipse">
            <a:avLst/>
          </a:prstGeom>
          <a:solidFill>
            <a:srgbClr val="594D7B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584575" y="2547938"/>
            <a:ext cx="4251325" cy="444500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7612063" y="2547938"/>
            <a:ext cx="444500" cy="444500"/>
          </a:xfrm>
          <a:prstGeom prst="ellipse">
            <a:avLst/>
          </a:prstGeom>
          <a:solidFill>
            <a:srgbClr val="E54B8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540125" y="2992438"/>
            <a:ext cx="3921125" cy="44450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237413" y="2992438"/>
            <a:ext cx="444500" cy="444500"/>
          </a:xfrm>
          <a:prstGeom prst="ellipse">
            <a:avLst/>
          </a:prstGeom>
          <a:solidFill>
            <a:srgbClr val="9DD53E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3059113" y="1776413"/>
            <a:ext cx="1873250" cy="1874837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7" name="Freeform 19"/>
          <p:cNvSpPr>
            <a:spLocks noEditPoints="1"/>
          </p:cNvSpPr>
          <p:nvPr/>
        </p:nvSpPr>
        <p:spPr bwMode="auto">
          <a:xfrm>
            <a:off x="2919413" y="1635125"/>
            <a:ext cx="2144712" cy="2147888"/>
          </a:xfrm>
          <a:custGeom>
            <a:avLst/>
            <a:gdLst>
              <a:gd name="T0" fmla="*/ 480 w 961"/>
              <a:gd name="T1" fmla="*/ 0 h 961"/>
              <a:gd name="T2" fmla="*/ 0 w 961"/>
              <a:gd name="T3" fmla="*/ 480 h 961"/>
              <a:gd name="T4" fmla="*/ 480 w 961"/>
              <a:gd name="T5" fmla="*/ 961 h 961"/>
              <a:gd name="T6" fmla="*/ 961 w 961"/>
              <a:gd name="T7" fmla="*/ 480 h 961"/>
              <a:gd name="T8" fmla="*/ 480 w 961"/>
              <a:gd name="T9" fmla="*/ 0 h 961"/>
              <a:gd name="T10" fmla="*/ 480 w 961"/>
              <a:gd name="T11" fmla="*/ 896 h 961"/>
              <a:gd name="T12" fmla="*/ 64 w 961"/>
              <a:gd name="T13" fmla="*/ 480 h 961"/>
              <a:gd name="T14" fmla="*/ 480 w 961"/>
              <a:gd name="T15" fmla="*/ 64 h 961"/>
              <a:gd name="T16" fmla="*/ 896 w 961"/>
              <a:gd name="T17" fmla="*/ 480 h 961"/>
              <a:gd name="T18" fmla="*/ 480 w 961"/>
              <a:gd name="T19" fmla="*/ 89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1" h="961">
                <a:moveTo>
                  <a:pt x="480" y="0"/>
                </a:moveTo>
                <a:cubicBezTo>
                  <a:pt x="215" y="0"/>
                  <a:pt x="0" y="215"/>
                  <a:pt x="0" y="480"/>
                </a:cubicBezTo>
                <a:cubicBezTo>
                  <a:pt x="0" y="746"/>
                  <a:pt x="215" y="961"/>
                  <a:pt x="480" y="961"/>
                </a:cubicBezTo>
                <a:cubicBezTo>
                  <a:pt x="746" y="961"/>
                  <a:pt x="961" y="746"/>
                  <a:pt x="961" y="480"/>
                </a:cubicBezTo>
                <a:cubicBezTo>
                  <a:pt x="961" y="215"/>
                  <a:pt x="746" y="0"/>
                  <a:pt x="480" y="0"/>
                </a:cubicBezTo>
                <a:close/>
                <a:moveTo>
                  <a:pt x="480" y="896"/>
                </a:moveTo>
                <a:cubicBezTo>
                  <a:pt x="251" y="896"/>
                  <a:pt x="64" y="710"/>
                  <a:pt x="64" y="480"/>
                </a:cubicBezTo>
                <a:cubicBezTo>
                  <a:pt x="64" y="251"/>
                  <a:pt x="251" y="64"/>
                  <a:pt x="480" y="64"/>
                </a:cubicBezTo>
                <a:cubicBezTo>
                  <a:pt x="710" y="64"/>
                  <a:pt x="896" y="251"/>
                  <a:pt x="896" y="480"/>
                </a:cubicBezTo>
                <a:cubicBezTo>
                  <a:pt x="896" y="710"/>
                  <a:pt x="710" y="896"/>
                  <a:pt x="480" y="8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Freeform 20"/>
          <p:cNvSpPr/>
          <p:nvPr/>
        </p:nvSpPr>
        <p:spPr bwMode="auto">
          <a:xfrm>
            <a:off x="4660900" y="3355975"/>
            <a:ext cx="631825" cy="633413"/>
          </a:xfrm>
          <a:custGeom>
            <a:avLst/>
            <a:gdLst>
              <a:gd name="T0" fmla="*/ 309 w 398"/>
              <a:gd name="T1" fmla="*/ 399 h 399"/>
              <a:gd name="T2" fmla="*/ 0 w 398"/>
              <a:gd name="T3" fmla="*/ 89 h 399"/>
              <a:gd name="T4" fmla="*/ 88 w 398"/>
              <a:gd name="T5" fmla="*/ 0 h 399"/>
              <a:gd name="T6" fmla="*/ 398 w 398"/>
              <a:gd name="T7" fmla="*/ 310 h 399"/>
              <a:gd name="T8" fmla="*/ 309 w 398"/>
              <a:gd name="T9" fmla="*/ 3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399">
                <a:moveTo>
                  <a:pt x="309" y="399"/>
                </a:moveTo>
                <a:lnTo>
                  <a:pt x="0" y="89"/>
                </a:lnTo>
                <a:lnTo>
                  <a:pt x="88" y="0"/>
                </a:lnTo>
                <a:lnTo>
                  <a:pt x="398" y="310"/>
                </a:lnTo>
                <a:lnTo>
                  <a:pt x="309" y="3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9" name="Freeform 21"/>
          <p:cNvSpPr/>
          <p:nvPr/>
        </p:nvSpPr>
        <p:spPr bwMode="auto">
          <a:xfrm>
            <a:off x="5086350" y="3786188"/>
            <a:ext cx="960438" cy="960437"/>
          </a:xfrm>
          <a:custGeom>
            <a:avLst/>
            <a:gdLst>
              <a:gd name="T0" fmla="*/ 340 w 430"/>
              <a:gd name="T1" fmla="*/ 415 h 430"/>
              <a:gd name="T2" fmla="*/ 302 w 430"/>
              <a:gd name="T3" fmla="*/ 421 h 430"/>
              <a:gd name="T4" fmla="*/ 9 w 430"/>
              <a:gd name="T5" fmla="*/ 128 h 430"/>
              <a:gd name="T6" fmla="*/ 14 w 430"/>
              <a:gd name="T7" fmla="*/ 90 h 430"/>
              <a:gd name="T8" fmla="*/ 91 w 430"/>
              <a:gd name="T9" fmla="*/ 14 h 430"/>
              <a:gd name="T10" fmla="*/ 128 w 430"/>
              <a:gd name="T11" fmla="*/ 8 h 430"/>
              <a:gd name="T12" fmla="*/ 421 w 430"/>
              <a:gd name="T13" fmla="*/ 301 h 430"/>
              <a:gd name="T14" fmla="*/ 416 w 430"/>
              <a:gd name="T15" fmla="*/ 339 h 430"/>
              <a:gd name="T16" fmla="*/ 340 w 430"/>
              <a:gd name="T17" fmla="*/ 4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" h="430">
                <a:moveTo>
                  <a:pt x="340" y="415"/>
                </a:moveTo>
                <a:cubicBezTo>
                  <a:pt x="328" y="427"/>
                  <a:pt x="311" y="430"/>
                  <a:pt x="302" y="421"/>
                </a:cubicBezTo>
                <a:cubicBezTo>
                  <a:pt x="9" y="128"/>
                  <a:pt x="9" y="128"/>
                  <a:pt x="9" y="128"/>
                </a:cubicBezTo>
                <a:cubicBezTo>
                  <a:pt x="0" y="119"/>
                  <a:pt x="2" y="102"/>
                  <a:pt x="14" y="90"/>
                </a:cubicBezTo>
                <a:cubicBezTo>
                  <a:pt x="91" y="14"/>
                  <a:pt x="91" y="14"/>
                  <a:pt x="91" y="14"/>
                </a:cubicBezTo>
                <a:cubicBezTo>
                  <a:pt x="102" y="2"/>
                  <a:pt x="119" y="0"/>
                  <a:pt x="128" y="8"/>
                </a:cubicBezTo>
                <a:cubicBezTo>
                  <a:pt x="421" y="301"/>
                  <a:pt x="421" y="301"/>
                  <a:pt x="421" y="301"/>
                </a:cubicBezTo>
                <a:cubicBezTo>
                  <a:pt x="430" y="310"/>
                  <a:pt x="428" y="327"/>
                  <a:pt x="416" y="339"/>
                </a:cubicBezTo>
                <a:lnTo>
                  <a:pt x="340" y="4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0" name="Freeform 22"/>
          <p:cNvSpPr/>
          <p:nvPr/>
        </p:nvSpPr>
        <p:spPr bwMode="auto">
          <a:xfrm>
            <a:off x="5157788" y="3857625"/>
            <a:ext cx="304800" cy="301625"/>
          </a:xfrm>
          <a:custGeom>
            <a:avLst/>
            <a:gdLst>
              <a:gd name="T0" fmla="*/ 23 w 192"/>
              <a:gd name="T1" fmla="*/ 190 h 190"/>
              <a:gd name="T2" fmla="*/ 0 w 192"/>
              <a:gd name="T3" fmla="*/ 167 h 190"/>
              <a:gd name="T4" fmla="*/ 168 w 192"/>
              <a:gd name="T5" fmla="*/ 0 h 190"/>
              <a:gd name="T6" fmla="*/ 192 w 192"/>
              <a:gd name="T7" fmla="*/ 22 h 190"/>
              <a:gd name="T8" fmla="*/ 23 w 19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0">
                <a:moveTo>
                  <a:pt x="23" y="190"/>
                </a:moveTo>
                <a:lnTo>
                  <a:pt x="0" y="167"/>
                </a:lnTo>
                <a:lnTo>
                  <a:pt x="168" y="0"/>
                </a:lnTo>
                <a:lnTo>
                  <a:pt x="192" y="22"/>
                </a:lnTo>
                <a:lnTo>
                  <a:pt x="23" y="190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1" name="Freeform 23"/>
          <p:cNvSpPr/>
          <p:nvPr/>
        </p:nvSpPr>
        <p:spPr bwMode="auto">
          <a:xfrm>
            <a:off x="5673725" y="4371975"/>
            <a:ext cx="301625" cy="303213"/>
          </a:xfrm>
          <a:custGeom>
            <a:avLst/>
            <a:gdLst>
              <a:gd name="T0" fmla="*/ 23 w 190"/>
              <a:gd name="T1" fmla="*/ 191 h 191"/>
              <a:gd name="T2" fmla="*/ 0 w 190"/>
              <a:gd name="T3" fmla="*/ 167 h 191"/>
              <a:gd name="T4" fmla="*/ 168 w 190"/>
              <a:gd name="T5" fmla="*/ 0 h 191"/>
              <a:gd name="T6" fmla="*/ 190 w 190"/>
              <a:gd name="T7" fmla="*/ 22 h 191"/>
              <a:gd name="T8" fmla="*/ 23 w 190"/>
              <a:gd name="T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91">
                <a:moveTo>
                  <a:pt x="23" y="191"/>
                </a:moveTo>
                <a:lnTo>
                  <a:pt x="0" y="167"/>
                </a:lnTo>
                <a:lnTo>
                  <a:pt x="168" y="0"/>
                </a:lnTo>
                <a:lnTo>
                  <a:pt x="190" y="22"/>
                </a:lnTo>
                <a:lnTo>
                  <a:pt x="23" y="191"/>
                </a:ln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468313" y="1589088"/>
            <a:ext cx="2159000" cy="24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TOPIC HEADER HERE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3265488" y="2135188"/>
            <a:ext cx="14509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/>
                </a:solidFill>
              </a:rPr>
              <a:t>TOPIC HEADER HERE</a:t>
            </a: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226050" y="1727200"/>
            <a:ext cx="2946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226050" y="2184400"/>
            <a:ext cx="2659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226050" y="2627313"/>
            <a:ext cx="2298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226050" y="3070225"/>
            <a:ext cx="20097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8237538" y="16986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7947025" y="21510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7613650" y="25892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237413" y="3036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E54B81"/>
                </a:solidFill>
              </a:rPr>
              <a:t>WRITE YOUR GREAT TITLE HERE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4" name="组合 3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9DD53E"/>
                </a:solidFill>
                <a:ea typeface="微软雅黑" pitchFamily="34" charset="-122"/>
              </a:rPr>
              <a:t>此处添加标题</a:t>
            </a:r>
            <a:endParaRPr lang="zh-CN" altLang="en-US" sz="16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4230876" y="209727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 to help anyone that is stepping into the world of PowerPoint for the very first time. </a:t>
            </a: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36264" y="1346200"/>
            <a:ext cx="2746375" cy="1590675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Rectangle 5" descr="C3443F420FB5676601CD8A6FCB880146"/>
          <p:cNvSpPr>
            <a:spLocks noChangeArrowheads="1"/>
          </p:cNvSpPr>
          <p:nvPr/>
        </p:nvSpPr>
        <p:spPr bwMode="auto">
          <a:xfrm>
            <a:off x="3200400" y="1344613"/>
            <a:ext cx="2746375" cy="15906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6" descr="headphones-405880_1280"/>
          <p:cNvSpPr>
            <a:spLocks noChangeArrowheads="1"/>
          </p:cNvSpPr>
          <p:nvPr/>
        </p:nvSpPr>
        <p:spPr bwMode="auto">
          <a:xfrm>
            <a:off x="5962650" y="1344613"/>
            <a:ext cx="2746375" cy="15906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7" descr="photo-1416339276121-ba1dfa199912"/>
          <p:cNvSpPr>
            <a:spLocks noChangeArrowheads="1"/>
          </p:cNvSpPr>
          <p:nvPr/>
        </p:nvSpPr>
        <p:spPr bwMode="auto">
          <a:xfrm>
            <a:off x="434975" y="2954338"/>
            <a:ext cx="2746375" cy="15906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2296" name="Rectangle 8" descr="12"/>
          <p:cNvSpPr>
            <a:spLocks noChangeArrowheads="1"/>
          </p:cNvSpPr>
          <p:nvPr/>
        </p:nvSpPr>
        <p:spPr bwMode="auto">
          <a:xfrm>
            <a:off x="3200400" y="2954338"/>
            <a:ext cx="2746375" cy="159067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9" descr="psb"/>
          <p:cNvSpPr>
            <a:spLocks noChangeArrowheads="1"/>
          </p:cNvSpPr>
          <p:nvPr/>
        </p:nvSpPr>
        <p:spPr bwMode="auto">
          <a:xfrm>
            <a:off x="5962650" y="2954338"/>
            <a:ext cx="2746375" cy="159067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84213" y="1682750"/>
            <a:ext cx="22320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7" name="组合 1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Oval 5"/>
          <p:cNvSpPr>
            <a:spLocks noChangeArrowheads="1"/>
          </p:cNvSpPr>
          <p:nvPr/>
        </p:nvSpPr>
        <p:spPr bwMode="auto">
          <a:xfrm flipV="1">
            <a:off x="2900363" y="3961098"/>
            <a:ext cx="3343275" cy="98140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3" name="Picture 7" descr="appl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25" y="1808163"/>
            <a:ext cx="2756606" cy="222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8" descr="star_stareu_177855_11"/>
          <p:cNvSpPr>
            <a:spLocks noChangeArrowheads="1"/>
          </p:cNvSpPr>
          <p:nvPr/>
        </p:nvSpPr>
        <p:spPr bwMode="auto">
          <a:xfrm>
            <a:off x="3301695" y="1921565"/>
            <a:ext cx="2543066" cy="151504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rgbClr val="594D7B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TOPIC HEADER TWO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009658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413" y="3524250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FOUR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95C1AD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17513" y="1690688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</a:p>
          <a:p>
            <a:pPr algn="r"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95C1AD"/>
              </a:solidFill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524250"/>
            <a:ext cx="194310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THREE</a:t>
            </a:r>
          </a:p>
          <a:p>
            <a:pPr algn="r"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rgbClr val="E34326"/>
              </a:solidFill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5" name="组合 2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732588" y="1635125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732588" y="3554413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00063" y="1635125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0063" y="3554413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15368" name="Freeform 8"/>
          <p:cNvSpPr/>
          <p:nvPr/>
        </p:nvSpPr>
        <p:spPr bwMode="auto">
          <a:xfrm>
            <a:off x="3779838" y="1419225"/>
            <a:ext cx="1747837" cy="1120775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Freeform 9"/>
          <p:cNvSpPr/>
          <p:nvPr/>
        </p:nvSpPr>
        <p:spPr bwMode="auto">
          <a:xfrm>
            <a:off x="2900363" y="1673225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0" name="Freeform 10"/>
          <p:cNvSpPr/>
          <p:nvPr/>
        </p:nvSpPr>
        <p:spPr bwMode="auto">
          <a:xfrm>
            <a:off x="4176713" y="2036763"/>
            <a:ext cx="1327150" cy="850900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11"/>
          <p:cNvSpPr/>
          <p:nvPr/>
        </p:nvSpPr>
        <p:spPr bwMode="auto">
          <a:xfrm>
            <a:off x="5233988" y="1890713"/>
            <a:ext cx="1323975" cy="850900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Freeform 12"/>
          <p:cNvSpPr/>
          <p:nvPr/>
        </p:nvSpPr>
        <p:spPr bwMode="auto">
          <a:xfrm>
            <a:off x="5418138" y="1452563"/>
            <a:ext cx="517525" cy="333375"/>
          </a:xfrm>
          <a:custGeom>
            <a:avLst/>
            <a:gdLst>
              <a:gd name="T0" fmla="*/ 22 w 138"/>
              <a:gd name="T1" fmla="*/ 89 h 89"/>
              <a:gd name="T2" fmla="*/ 117 w 138"/>
              <a:gd name="T3" fmla="*/ 89 h 89"/>
              <a:gd name="T4" fmla="*/ 138 w 138"/>
              <a:gd name="T5" fmla="*/ 64 h 89"/>
              <a:gd name="T6" fmla="*/ 115 w 138"/>
              <a:gd name="T7" fmla="*/ 45 h 89"/>
              <a:gd name="T8" fmla="*/ 91 w 138"/>
              <a:gd name="T9" fmla="*/ 7 h 89"/>
              <a:gd name="T10" fmla="*/ 49 w 138"/>
              <a:gd name="T11" fmla="*/ 29 h 89"/>
              <a:gd name="T12" fmla="*/ 32 w 138"/>
              <a:gd name="T13" fmla="*/ 25 h 89"/>
              <a:gd name="T14" fmla="*/ 24 w 138"/>
              <a:gd name="T15" fmla="*/ 40 h 89"/>
              <a:gd name="T16" fmla="*/ 3 w 138"/>
              <a:gd name="T17" fmla="*/ 60 h 89"/>
              <a:gd name="T18" fmla="*/ 22 w 138"/>
              <a:gd name="T1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89">
                <a:moveTo>
                  <a:pt x="22" y="89"/>
                </a:moveTo>
                <a:cubicBezTo>
                  <a:pt x="37" y="89"/>
                  <a:pt x="105" y="89"/>
                  <a:pt x="117" y="89"/>
                </a:cubicBezTo>
                <a:cubicBezTo>
                  <a:pt x="129" y="89"/>
                  <a:pt x="138" y="82"/>
                  <a:pt x="138" y="64"/>
                </a:cubicBezTo>
                <a:cubicBezTo>
                  <a:pt x="138" y="45"/>
                  <a:pt x="121" y="40"/>
                  <a:pt x="115" y="45"/>
                </a:cubicBezTo>
                <a:cubicBezTo>
                  <a:pt x="115" y="45"/>
                  <a:pt x="119" y="14"/>
                  <a:pt x="91" y="7"/>
                </a:cubicBezTo>
                <a:cubicBezTo>
                  <a:pt x="64" y="0"/>
                  <a:pt x="51" y="23"/>
                  <a:pt x="49" y="29"/>
                </a:cubicBezTo>
                <a:cubicBezTo>
                  <a:pt x="49" y="29"/>
                  <a:pt x="43" y="20"/>
                  <a:pt x="32" y="25"/>
                </a:cubicBezTo>
                <a:cubicBezTo>
                  <a:pt x="22" y="30"/>
                  <a:pt x="24" y="40"/>
                  <a:pt x="24" y="40"/>
                </a:cubicBezTo>
                <a:cubicBezTo>
                  <a:pt x="24" y="40"/>
                  <a:pt x="7" y="43"/>
                  <a:pt x="3" y="60"/>
                </a:cubicBezTo>
                <a:cubicBezTo>
                  <a:pt x="0" y="77"/>
                  <a:pt x="11" y="89"/>
                  <a:pt x="22" y="89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13"/>
          <p:cNvSpPr/>
          <p:nvPr/>
        </p:nvSpPr>
        <p:spPr bwMode="auto">
          <a:xfrm>
            <a:off x="2582863" y="1606550"/>
            <a:ext cx="306387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14"/>
          <p:cNvSpPr/>
          <p:nvPr/>
        </p:nvSpPr>
        <p:spPr bwMode="auto">
          <a:xfrm>
            <a:off x="2732088" y="2997200"/>
            <a:ext cx="307975" cy="195263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15"/>
          <p:cNvSpPr/>
          <p:nvPr/>
        </p:nvSpPr>
        <p:spPr bwMode="auto">
          <a:xfrm>
            <a:off x="5935663" y="2944813"/>
            <a:ext cx="388937" cy="250825"/>
          </a:xfrm>
          <a:custGeom>
            <a:avLst/>
            <a:gdLst>
              <a:gd name="T0" fmla="*/ 16 w 104"/>
              <a:gd name="T1" fmla="*/ 67 h 67"/>
              <a:gd name="T2" fmla="*/ 88 w 104"/>
              <a:gd name="T3" fmla="*/ 67 h 67"/>
              <a:gd name="T4" fmla="*/ 104 w 104"/>
              <a:gd name="T5" fmla="*/ 48 h 67"/>
              <a:gd name="T6" fmla="*/ 87 w 104"/>
              <a:gd name="T7" fmla="*/ 34 h 67"/>
              <a:gd name="T8" fmla="*/ 69 w 104"/>
              <a:gd name="T9" fmla="*/ 5 h 67"/>
              <a:gd name="T10" fmla="*/ 37 w 104"/>
              <a:gd name="T11" fmla="*/ 22 h 67"/>
              <a:gd name="T12" fmla="*/ 24 w 104"/>
              <a:gd name="T13" fmla="*/ 19 h 67"/>
              <a:gd name="T14" fmla="*/ 18 w 104"/>
              <a:gd name="T15" fmla="*/ 30 h 67"/>
              <a:gd name="T16" fmla="*/ 2 w 104"/>
              <a:gd name="T17" fmla="*/ 45 h 67"/>
              <a:gd name="T18" fmla="*/ 16 w 104"/>
              <a:gd name="T19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7">
                <a:moveTo>
                  <a:pt x="16" y="67"/>
                </a:moveTo>
                <a:cubicBezTo>
                  <a:pt x="28" y="67"/>
                  <a:pt x="79" y="67"/>
                  <a:pt x="88" y="67"/>
                </a:cubicBezTo>
                <a:cubicBezTo>
                  <a:pt x="98" y="67"/>
                  <a:pt x="104" y="62"/>
                  <a:pt x="104" y="48"/>
                </a:cubicBezTo>
                <a:cubicBezTo>
                  <a:pt x="104" y="34"/>
                  <a:pt x="91" y="31"/>
                  <a:pt x="87" y="34"/>
                </a:cubicBezTo>
                <a:cubicBezTo>
                  <a:pt x="87" y="34"/>
                  <a:pt x="90" y="11"/>
                  <a:pt x="69" y="5"/>
                </a:cubicBezTo>
                <a:cubicBezTo>
                  <a:pt x="48" y="0"/>
                  <a:pt x="38" y="17"/>
                  <a:pt x="37" y="22"/>
                </a:cubicBezTo>
                <a:cubicBezTo>
                  <a:pt x="37" y="22"/>
                  <a:pt x="32" y="16"/>
                  <a:pt x="24" y="19"/>
                </a:cubicBezTo>
                <a:cubicBezTo>
                  <a:pt x="16" y="23"/>
                  <a:pt x="18" y="30"/>
                  <a:pt x="18" y="30"/>
                </a:cubicBezTo>
                <a:cubicBezTo>
                  <a:pt x="18" y="30"/>
                  <a:pt x="5" y="33"/>
                  <a:pt x="2" y="45"/>
                </a:cubicBezTo>
                <a:cubicBezTo>
                  <a:pt x="0" y="58"/>
                  <a:pt x="8" y="67"/>
                  <a:pt x="16" y="67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16"/>
          <p:cNvSpPr/>
          <p:nvPr/>
        </p:nvSpPr>
        <p:spPr bwMode="auto">
          <a:xfrm>
            <a:off x="2687638" y="3252788"/>
            <a:ext cx="1071562" cy="685800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17"/>
          <p:cNvSpPr/>
          <p:nvPr/>
        </p:nvSpPr>
        <p:spPr bwMode="auto">
          <a:xfrm>
            <a:off x="5548313" y="3405188"/>
            <a:ext cx="908050" cy="582612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18"/>
          <p:cNvSpPr/>
          <p:nvPr/>
        </p:nvSpPr>
        <p:spPr bwMode="auto">
          <a:xfrm>
            <a:off x="3494088" y="4305300"/>
            <a:ext cx="457200" cy="293688"/>
          </a:xfrm>
          <a:custGeom>
            <a:avLst/>
            <a:gdLst>
              <a:gd name="T0" fmla="*/ 19 w 122"/>
              <a:gd name="T1" fmla="*/ 78 h 78"/>
              <a:gd name="T2" fmla="*/ 103 w 122"/>
              <a:gd name="T3" fmla="*/ 78 h 78"/>
              <a:gd name="T4" fmla="*/ 122 w 122"/>
              <a:gd name="T5" fmla="*/ 56 h 78"/>
              <a:gd name="T6" fmla="*/ 102 w 122"/>
              <a:gd name="T7" fmla="*/ 39 h 78"/>
              <a:gd name="T8" fmla="*/ 81 w 122"/>
              <a:gd name="T9" fmla="*/ 6 h 78"/>
              <a:gd name="T10" fmla="*/ 43 w 122"/>
              <a:gd name="T11" fmla="*/ 25 h 78"/>
              <a:gd name="T12" fmla="*/ 28 w 122"/>
              <a:gd name="T13" fmla="*/ 22 h 78"/>
              <a:gd name="T14" fmla="*/ 22 w 122"/>
              <a:gd name="T15" fmla="*/ 35 h 78"/>
              <a:gd name="T16" fmla="*/ 3 w 122"/>
              <a:gd name="T17" fmla="*/ 53 h 78"/>
              <a:gd name="T18" fmla="*/ 19 w 12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78">
                <a:moveTo>
                  <a:pt x="19" y="78"/>
                </a:moveTo>
                <a:cubicBezTo>
                  <a:pt x="33" y="78"/>
                  <a:pt x="92" y="78"/>
                  <a:pt x="103" y="78"/>
                </a:cubicBezTo>
                <a:cubicBezTo>
                  <a:pt x="114" y="78"/>
                  <a:pt x="122" y="72"/>
                  <a:pt x="122" y="56"/>
                </a:cubicBezTo>
                <a:cubicBezTo>
                  <a:pt x="122" y="40"/>
                  <a:pt x="107" y="35"/>
                  <a:pt x="102" y="39"/>
                </a:cubicBezTo>
                <a:cubicBezTo>
                  <a:pt x="102" y="39"/>
                  <a:pt x="105" y="12"/>
                  <a:pt x="81" y="6"/>
                </a:cubicBezTo>
                <a:cubicBezTo>
                  <a:pt x="56" y="0"/>
                  <a:pt x="45" y="20"/>
                  <a:pt x="43" y="25"/>
                </a:cubicBezTo>
                <a:cubicBezTo>
                  <a:pt x="43" y="25"/>
                  <a:pt x="38" y="18"/>
                  <a:pt x="28" y="22"/>
                </a:cubicBezTo>
                <a:cubicBezTo>
                  <a:pt x="19" y="26"/>
                  <a:pt x="22" y="35"/>
                  <a:pt x="22" y="35"/>
                </a:cubicBezTo>
                <a:cubicBezTo>
                  <a:pt x="22" y="35"/>
                  <a:pt x="6" y="38"/>
                  <a:pt x="3" y="53"/>
                </a:cubicBezTo>
                <a:cubicBezTo>
                  <a:pt x="0" y="68"/>
                  <a:pt x="10" y="78"/>
                  <a:pt x="19" y="78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64038" y="2884488"/>
            <a:ext cx="0" cy="22542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900613" y="2884488"/>
            <a:ext cx="0" cy="22542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Freeform 21"/>
          <p:cNvSpPr/>
          <p:nvPr/>
        </p:nvSpPr>
        <p:spPr bwMode="auto">
          <a:xfrm>
            <a:off x="3759200" y="2524125"/>
            <a:ext cx="604838" cy="919163"/>
          </a:xfrm>
          <a:custGeom>
            <a:avLst/>
            <a:gdLst>
              <a:gd name="T0" fmla="*/ 0 w 381"/>
              <a:gd name="T1" fmla="*/ 0 h 579"/>
              <a:gd name="T2" fmla="*/ 0 w 381"/>
              <a:gd name="T3" fmla="*/ 579 h 579"/>
              <a:gd name="T4" fmla="*/ 381 w 381"/>
              <a:gd name="T5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1" h="579">
                <a:moveTo>
                  <a:pt x="0" y="0"/>
                </a:moveTo>
                <a:lnTo>
                  <a:pt x="0" y="579"/>
                </a:lnTo>
                <a:lnTo>
                  <a:pt x="381" y="579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Freeform 22"/>
          <p:cNvSpPr/>
          <p:nvPr/>
        </p:nvSpPr>
        <p:spPr bwMode="auto">
          <a:xfrm>
            <a:off x="4900613" y="2741613"/>
            <a:ext cx="787400" cy="765175"/>
          </a:xfrm>
          <a:custGeom>
            <a:avLst/>
            <a:gdLst>
              <a:gd name="T0" fmla="*/ 0 w 496"/>
              <a:gd name="T1" fmla="*/ 482 h 482"/>
              <a:gd name="T2" fmla="*/ 496 w 496"/>
              <a:gd name="T3" fmla="*/ 482 h 482"/>
              <a:gd name="T4" fmla="*/ 496 w 496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482">
                <a:moveTo>
                  <a:pt x="0" y="482"/>
                </a:moveTo>
                <a:lnTo>
                  <a:pt x="496" y="482"/>
                </a:lnTo>
                <a:lnTo>
                  <a:pt x="496" y="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Freeform 23"/>
          <p:cNvSpPr/>
          <p:nvPr/>
        </p:nvSpPr>
        <p:spPr bwMode="auto">
          <a:xfrm>
            <a:off x="4900613" y="3829050"/>
            <a:ext cx="666750" cy="993775"/>
          </a:xfrm>
          <a:custGeom>
            <a:avLst/>
            <a:gdLst>
              <a:gd name="T0" fmla="*/ 420 w 420"/>
              <a:gd name="T1" fmla="*/ 0 h 626"/>
              <a:gd name="T2" fmla="*/ 330 w 420"/>
              <a:gd name="T3" fmla="*/ 0 h 626"/>
              <a:gd name="T4" fmla="*/ 330 w 420"/>
              <a:gd name="T5" fmla="*/ 626 h 626"/>
              <a:gd name="T6" fmla="*/ 0 w 420"/>
              <a:gd name="T7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626">
                <a:moveTo>
                  <a:pt x="420" y="0"/>
                </a:moveTo>
                <a:lnTo>
                  <a:pt x="330" y="0"/>
                </a:lnTo>
                <a:lnTo>
                  <a:pt x="330" y="626"/>
                </a:lnTo>
                <a:lnTo>
                  <a:pt x="0" y="626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Freeform 24"/>
          <p:cNvSpPr/>
          <p:nvPr/>
        </p:nvSpPr>
        <p:spPr bwMode="auto">
          <a:xfrm>
            <a:off x="3756025" y="3746500"/>
            <a:ext cx="1144588" cy="627063"/>
          </a:xfrm>
          <a:custGeom>
            <a:avLst/>
            <a:gdLst>
              <a:gd name="T0" fmla="*/ 721 w 721"/>
              <a:gd name="T1" fmla="*/ 395 h 395"/>
              <a:gd name="T2" fmla="*/ 191 w 721"/>
              <a:gd name="T3" fmla="*/ 395 h 395"/>
              <a:gd name="T4" fmla="*/ 191 w 721"/>
              <a:gd name="T5" fmla="*/ 0 h 395"/>
              <a:gd name="T6" fmla="*/ 0 w 721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395">
                <a:moveTo>
                  <a:pt x="721" y="395"/>
                </a:moveTo>
                <a:lnTo>
                  <a:pt x="191" y="395"/>
                </a:lnTo>
                <a:lnTo>
                  <a:pt x="191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Freeform 25"/>
          <p:cNvSpPr/>
          <p:nvPr/>
        </p:nvSpPr>
        <p:spPr bwMode="auto">
          <a:xfrm>
            <a:off x="3448050" y="2636838"/>
            <a:ext cx="393700" cy="255587"/>
          </a:xfrm>
          <a:custGeom>
            <a:avLst/>
            <a:gdLst>
              <a:gd name="T0" fmla="*/ 17 w 105"/>
              <a:gd name="T1" fmla="*/ 68 h 68"/>
              <a:gd name="T2" fmla="*/ 89 w 105"/>
              <a:gd name="T3" fmla="*/ 68 h 68"/>
              <a:gd name="T4" fmla="*/ 105 w 105"/>
              <a:gd name="T5" fmla="*/ 49 h 68"/>
              <a:gd name="T6" fmla="*/ 87 w 105"/>
              <a:gd name="T7" fmla="*/ 35 h 68"/>
              <a:gd name="T8" fmla="*/ 69 w 105"/>
              <a:gd name="T9" fmla="*/ 6 h 68"/>
              <a:gd name="T10" fmla="*/ 37 w 105"/>
              <a:gd name="T11" fmla="*/ 23 h 68"/>
              <a:gd name="T12" fmla="*/ 24 w 105"/>
              <a:gd name="T13" fmla="*/ 20 h 68"/>
              <a:gd name="T14" fmla="*/ 19 w 105"/>
              <a:gd name="T15" fmla="*/ 31 h 68"/>
              <a:gd name="T16" fmla="*/ 3 w 105"/>
              <a:gd name="T17" fmla="*/ 46 h 68"/>
              <a:gd name="T18" fmla="*/ 17 w 105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68">
                <a:moveTo>
                  <a:pt x="17" y="68"/>
                </a:moveTo>
                <a:cubicBezTo>
                  <a:pt x="28" y="68"/>
                  <a:pt x="79" y="68"/>
                  <a:pt x="89" y="68"/>
                </a:cubicBezTo>
                <a:cubicBezTo>
                  <a:pt x="98" y="68"/>
                  <a:pt x="105" y="63"/>
                  <a:pt x="105" y="49"/>
                </a:cubicBezTo>
                <a:cubicBezTo>
                  <a:pt x="105" y="35"/>
                  <a:pt x="92" y="31"/>
                  <a:pt x="87" y="35"/>
                </a:cubicBezTo>
                <a:cubicBezTo>
                  <a:pt x="87" y="35"/>
                  <a:pt x="90" y="11"/>
                  <a:pt x="69" y="6"/>
                </a:cubicBezTo>
                <a:cubicBezTo>
                  <a:pt x="48" y="0"/>
                  <a:pt x="39" y="18"/>
                  <a:pt x="37" y="23"/>
                </a:cubicBezTo>
                <a:cubicBezTo>
                  <a:pt x="37" y="23"/>
                  <a:pt x="33" y="16"/>
                  <a:pt x="24" y="20"/>
                </a:cubicBezTo>
                <a:cubicBezTo>
                  <a:pt x="17" y="23"/>
                  <a:pt x="19" y="31"/>
                  <a:pt x="19" y="31"/>
                </a:cubicBezTo>
                <a:cubicBezTo>
                  <a:pt x="19" y="31"/>
                  <a:pt x="5" y="33"/>
                  <a:pt x="3" y="46"/>
                </a:cubicBezTo>
                <a:cubicBezTo>
                  <a:pt x="0" y="59"/>
                  <a:pt x="8" y="68"/>
                  <a:pt x="17" y="68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Freeform 9"/>
          <p:cNvSpPr/>
          <p:nvPr/>
        </p:nvSpPr>
        <p:spPr bwMode="auto">
          <a:xfrm>
            <a:off x="2498725" y="2911401"/>
            <a:ext cx="1582738" cy="792162"/>
          </a:xfrm>
          <a:custGeom>
            <a:avLst/>
            <a:gdLst>
              <a:gd name="T0" fmla="*/ 228 w 457"/>
              <a:gd name="T1" fmla="*/ 142 h 229"/>
              <a:gd name="T2" fmla="*/ 87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Freeform 10"/>
          <p:cNvSpPr/>
          <p:nvPr/>
        </p:nvSpPr>
        <p:spPr bwMode="auto">
          <a:xfrm>
            <a:off x="3779838" y="2119238"/>
            <a:ext cx="1584325" cy="792163"/>
          </a:xfrm>
          <a:custGeom>
            <a:avLst/>
            <a:gdLst>
              <a:gd name="T0" fmla="*/ 229 w 458"/>
              <a:gd name="T1" fmla="*/ 87 h 229"/>
              <a:gd name="T2" fmla="*/ 371 w 458"/>
              <a:gd name="T3" fmla="*/ 229 h 229"/>
              <a:gd name="T4" fmla="*/ 458 w 458"/>
              <a:gd name="T5" fmla="*/ 229 h 229"/>
              <a:gd name="T6" fmla="*/ 229 w 458"/>
              <a:gd name="T7" fmla="*/ 0 h 229"/>
              <a:gd name="T8" fmla="*/ 0 w 458"/>
              <a:gd name="T9" fmla="*/ 229 h 229"/>
              <a:gd name="T10" fmla="*/ 87 w 458"/>
              <a:gd name="T11" fmla="*/ 229 h 229"/>
              <a:gd name="T12" fmla="*/ 229 w 458"/>
              <a:gd name="T13" fmla="*/ 8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229">
                <a:moveTo>
                  <a:pt x="229" y="87"/>
                </a:move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1"/>
          <p:cNvSpPr/>
          <p:nvPr/>
        </p:nvSpPr>
        <p:spPr bwMode="auto">
          <a:xfrm>
            <a:off x="5062538" y="2911401"/>
            <a:ext cx="1582737" cy="792162"/>
          </a:xfrm>
          <a:custGeom>
            <a:avLst/>
            <a:gdLst>
              <a:gd name="T0" fmla="*/ 228 w 457"/>
              <a:gd name="T1" fmla="*/ 142 h 229"/>
              <a:gd name="T2" fmla="*/ 86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6" y="78"/>
                  <a:pt x="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12"/>
          <p:cNvSpPr/>
          <p:nvPr/>
        </p:nvSpPr>
        <p:spPr bwMode="auto">
          <a:xfrm>
            <a:off x="1216025" y="2119238"/>
            <a:ext cx="1584325" cy="941388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44 w 458"/>
              <a:gd name="T5" fmla="*/ 272 h 272"/>
              <a:gd name="T6" fmla="*/ 87 w 458"/>
              <a:gd name="T7" fmla="*/ 229 h 272"/>
              <a:gd name="T8" fmla="*/ 229 w 458"/>
              <a:gd name="T9" fmla="*/ 87 h 272"/>
              <a:gd name="T10" fmla="*/ 371 w 458"/>
              <a:gd name="T11" fmla="*/ 229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3"/>
          <p:cNvSpPr/>
          <p:nvPr/>
        </p:nvSpPr>
        <p:spPr bwMode="auto">
          <a:xfrm>
            <a:off x="6343650" y="2119238"/>
            <a:ext cx="1584325" cy="941388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87 w 458"/>
              <a:gd name="T5" fmla="*/ 229 h 272"/>
              <a:gd name="T6" fmla="*/ 229 w 458"/>
              <a:gd name="T7" fmla="*/ 87 h 272"/>
              <a:gd name="T8" fmla="*/ 371 w 458"/>
              <a:gd name="T9" fmla="*/ 229 h 272"/>
              <a:gd name="T10" fmla="*/ 414 w 458"/>
              <a:gd name="T11" fmla="*/ 272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46" name="Group 14"/>
          <p:cNvGrpSpPr/>
          <p:nvPr/>
        </p:nvGrpSpPr>
        <p:grpSpPr bwMode="auto">
          <a:xfrm>
            <a:off x="1862138" y="2724076"/>
            <a:ext cx="292100" cy="374650"/>
            <a:chOff x="0" y="0"/>
            <a:chExt cx="184" cy="236"/>
          </a:xfrm>
          <a:solidFill>
            <a:schemeClr val="bg2"/>
          </a:solidFill>
        </p:grpSpPr>
        <p:sp>
          <p:nvSpPr>
            <p:cNvPr id="18447" name="Freeform 15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6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7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8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2" name="Group 20"/>
          <p:cNvGrpSpPr/>
          <p:nvPr/>
        </p:nvGrpSpPr>
        <p:grpSpPr bwMode="auto">
          <a:xfrm>
            <a:off x="5668963" y="2724076"/>
            <a:ext cx="369887" cy="374650"/>
            <a:chOff x="0" y="0"/>
            <a:chExt cx="233" cy="236"/>
          </a:xfrm>
          <a:solidFill>
            <a:schemeClr val="bg2"/>
          </a:solidFill>
        </p:grpSpPr>
        <p:sp>
          <p:nvSpPr>
            <p:cNvPr id="18453" name="Freeform 21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22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5" name="Group 23"/>
          <p:cNvGrpSpPr/>
          <p:nvPr/>
        </p:nvGrpSpPr>
        <p:grpSpPr bwMode="auto">
          <a:xfrm>
            <a:off x="4387850" y="2724076"/>
            <a:ext cx="368300" cy="374650"/>
            <a:chOff x="0" y="0"/>
            <a:chExt cx="232" cy="236"/>
          </a:xfrm>
          <a:solidFill>
            <a:schemeClr val="bg2"/>
          </a:solidFill>
        </p:grpSpPr>
        <p:sp>
          <p:nvSpPr>
            <p:cNvPr id="18456" name="Freeform 24"/>
            <p:cNvSpPr/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5"/>
            <p:cNvSpPr/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8" name="Group 26"/>
          <p:cNvGrpSpPr/>
          <p:nvPr/>
        </p:nvGrpSpPr>
        <p:grpSpPr bwMode="auto">
          <a:xfrm>
            <a:off x="3119438" y="2752651"/>
            <a:ext cx="373062" cy="317500"/>
            <a:chOff x="0" y="0"/>
            <a:chExt cx="235" cy="200"/>
          </a:xfrm>
          <a:solidFill>
            <a:schemeClr val="bg2"/>
          </a:solidFill>
        </p:grpSpPr>
        <p:sp>
          <p:nvSpPr>
            <p:cNvPr id="18459" name="Freeform 27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8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61" name="Group 29"/>
          <p:cNvGrpSpPr/>
          <p:nvPr/>
        </p:nvGrpSpPr>
        <p:grpSpPr bwMode="auto">
          <a:xfrm>
            <a:off x="6953250" y="2728838"/>
            <a:ext cx="366713" cy="365125"/>
            <a:chOff x="0" y="0"/>
            <a:chExt cx="231" cy="230"/>
          </a:xfrm>
          <a:solidFill>
            <a:schemeClr val="bg2"/>
          </a:solidFill>
        </p:grpSpPr>
        <p:sp>
          <p:nvSpPr>
            <p:cNvPr id="18462" name="Freeform 30"/>
            <p:cNvSpPr>
              <a:spLocks noEditPoints="1"/>
            </p:cNvSpPr>
            <p:nvPr/>
          </p:nvSpPr>
          <p:spPr bwMode="auto">
            <a:xfrm>
              <a:off x="0" y="0"/>
              <a:ext cx="231" cy="230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9 h 106"/>
                <a:gd name="T12" fmla="*/ 9 w 106"/>
                <a:gd name="T13" fmla="*/ 53 h 106"/>
                <a:gd name="T14" fmla="*/ 53 w 106"/>
                <a:gd name="T15" fmla="*/ 97 h 106"/>
                <a:gd name="T16" fmla="*/ 97 w 106"/>
                <a:gd name="T17" fmla="*/ 53 h 106"/>
                <a:gd name="T18" fmla="*/ 53 w 106"/>
                <a:gd name="T19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9"/>
                  </a:moveTo>
                  <a:cubicBezTo>
                    <a:pt x="29" y="9"/>
                    <a:pt x="9" y="29"/>
                    <a:pt x="9" y="53"/>
                  </a:cubicBezTo>
                  <a:cubicBezTo>
                    <a:pt x="9" y="77"/>
                    <a:pt x="29" y="97"/>
                    <a:pt x="53" y="97"/>
                  </a:cubicBezTo>
                  <a:cubicBezTo>
                    <a:pt x="77" y="97"/>
                    <a:pt x="97" y="77"/>
                    <a:pt x="97" y="53"/>
                  </a:cubicBezTo>
                  <a:cubicBezTo>
                    <a:pt x="97" y="29"/>
                    <a:pt x="77" y="9"/>
                    <a:pt x="5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31"/>
            <p:cNvSpPr/>
            <p:nvPr/>
          </p:nvSpPr>
          <p:spPr bwMode="auto">
            <a:xfrm>
              <a:off x="104" y="43"/>
              <a:ext cx="72" cy="81"/>
            </a:xfrm>
            <a:custGeom>
              <a:avLst/>
              <a:gdLst>
                <a:gd name="T0" fmla="*/ 28 w 33"/>
                <a:gd name="T1" fmla="*/ 37 h 37"/>
                <a:gd name="T2" fmla="*/ 5 w 33"/>
                <a:gd name="T3" fmla="*/ 37 h 37"/>
                <a:gd name="T4" fmla="*/ 0 w 33"/>
                <a:gd name="T5" fmla="*/ 33 h 37"/>
                <a:gd name="T6" fmla="*/ 0 w 33"/>
                <a:gd name="T7" fmla="*/ 5 h 37"/>
                <a:gd name="T8" fmla="*/ 5 w 33"/>
                <a:gd name="T9" fmla="*/ 0 h 37"/>
                <a:gd name="T10" fmla="*/ 9 w 33"/>
                <a:gd name="T11" fmla="*/ 5 h 37"/>
                <a:gd name="T12" fmla="*/ 9 w 33"/>
                <a:gd name="T13" fmla="*/ 28 h 37"/>
                <a:gd name="T14" fmla="*/ 28 w 33"/>
                <a:gd name="T15" fmla="*/ 28 h 37"/>
                <a:gd name="T16" fmla="*/ 33 w 33"/>
                <a:gd name="T17" fmla="*/ 33 h 37"/>
                <a:gd name="T18" fmla="*/ 28 w 33"/>
                <a:gd name="T1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7">
                  <a:moveTo>
                    <a:pt x="2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2" y="37"/>
                    <a:pt x="0" y="35"/>
                    <a:pt x="0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1" y="28"/>
                    <a:pt x="33" y="30"/>
                    <a:pt x="33" y="33"/>
                  </a:cubicBezTo>
                  <a:cubicBezTo>
                    <a:pt x="33" y="35"/>
                    <a:pt x="31" y="37"/>
                    <a:pt x="2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008188" y="319873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4572000" y="319873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7135813" y="319873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3305175" y="194778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851525" y="1947788"/>
            <a:ext cx="0" cy="674688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1036638" y="4038526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595688" y="4038526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ONE</a:t>
            </a:r>
            <a:endParaRPr lang="zh-CN" altLang="en-US" sz="800" dirty="0">
              <a:solidFill>
                <a:srgbClr val="E54B8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6165850" y="4038526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320925" y="1058788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TOPIC HEADER ONE</a:t>
            </a:r>
            <a:endParaRPr lang="zh-CN" altLang="en-US" sz="800" dirty="0">
              <a:solidFill>
                <a:srgbClr val="594D7B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4879975" y="1058788"/>
            <a:ext cx="1943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ONE</a:t>
            </a:r>
            <a:endParaRPr lang="zh-CN" altLang="en-US" sz="800" dirty="0">
              <a:solidFill>
                <a:srgbClr val="9DD53E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962025" y="1343025"/>
            <a:ext cx="1206500" cy="120650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Rectangle 10" descr="001e90bc453a118d6b4237"/>
          <p:cNvSpPr>
            <a:spLocks noChangeArrowheads="1"/>
          </p:cNvSpPr>
          <p:nvPr/>
        </p:nvSpPr>
        <p:spPr bwMode="auto">
          <a:xfrm>
            <a:off x="2297113" y="1343025"/>
            <a:ext cx="1863725" cy="18669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279900" y="1343025"/>
            <a:ext cx="1868488" cy="120650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272213" y="1343025"/>
            <a:ext cx="1225550" cy="1206500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zh-CN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950075" y="2667000"/>
            <a:ext cx="1230313" cy="1206500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297113" y="3336925"/>
            <a:ext cx="1863725" cy="1223963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7" name="Rectangle 15" descr="160621-20121008053110-8"/>
          <p:cNvSpPr>
            <a:spLocks noChangeArrowheads="1"/>
          </p:cNvSpPr>
          <p:nvPr/>
        </p:nvSpPr>
        <p:spPr bwMode="auto">
          <a:xfrm>
            <a:off x="4279900" y="2667000"/>
            <a:ext cx="2559050" cy="18938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962025" y="2667000"/>
            <a:ext cx="1206500" cy="1206500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689" name="Group 17"/>
          <p:cNvGrpSpPr/>
          <p:nvPr/>
        </p:nvGrpSpPr>
        <p:grpSpPr bwMode="auto">
          <a:xfrm>
            <a:off x="7385050" y="3041650"/>
            <a:ext cx="357188" cy="460375"/>
            <a:chOff x="0" y="0"/>
            <a:chExt cx="225" cy="290"/>
          </a:xfrm>
        </p:grpSpPr>
        <p:sp>
          <p:nvSpPr>
            <p:cNvPr id="28690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5" name="Group 23"/>
          <p:cNvGrpSpPr/>
          <p:nvPr/>
        </p:nvGrpSpPr>
        <p:grpSpPr bwMode="auto">
          <a:xfrm>
            <a:off x="6661150" y="1687513"/>
            <a:ext cx="442913" cy="442912"/>
            <a:chOff x="0" y="0"/>
            <a:chExt cx="279" cy="279"/>
          </a:xfrm>
        </p:grpSpPr>
        <p:sp>
          <p:nvSpPr>
            <p:cNvPr id="28696" name="Freeform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98" name="Group 26"/>
          <p:cNvGrpSpPr/>
          <p:nvPr/>
        </p:nvGrpSpPr>
        <p:grpSpPr bwMode="auto">
          <a:xfrm>
            <a:off x="1344613" y="3044825"/>
            <a:ext cx="446087" cy="450850"/>
            <a:chOff x="0" y="0"/>
            <a:chExt cx="281" cy="284"/>
          </a:xfrm>
        </p:grpSpPr>
        <p:sp>
          <p:nvSpPr>
            <p:cNvPr id="28699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01" name="Group 29"/>
          <p:cNvGrpSpPr/>
          <p:nvPr/>
        </p:nvGrpSpPr>
        <p:grpSpPr bwMode="auto">
          <a:xfrm>
            <a:off x="1362075" y="1736725"/>
            <a:ext cx="406400" cy="400050"/>
            <a:chOff x="0" y="0"/>
            <a:chExt cx="256" cy="252"/>
          </a:xfrm>
        </p:grpSpPr>
        <p:sp>
          <p:nvSpPr>
            <p:cNvPr id="28702" name="Freeform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Freeform 31"/>
            <p:cNvSpPr/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572000" y="1635125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2555875" y="3651250"/>
            <a:ext cx="13684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>
                <a:solidFill>
                  <a:schemeClr val="bg1"/>
                </a:solidFill>
              </a:rPr>
              <a:t>TOPIC HEADER TWO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5" name="组合 3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dirty="0" smtClean="0">
                <a:solidFill>
                  <a:srgbClr val="C09CC2"/>
                </a:solidFill>
                <a:ea typeface="微软雅黑" pitchFamily="34" charset="-122"/>
              </a:rPr>
              <a:t>此处添加标题</a:t>
            </a:r>
            <a:endParaRPr lang="zh-CN" altLang="en-US" sz="16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4230876" y="2097273"/>
            <a:ext cx="3311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  <a:latin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  <a:latin typeface="+mn-lt"/>
              </a:rPr>
              <a:t> to help anyone that is stepping into the world of PowerPoint for the very first time. </a:t>
            </a: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531813" y="2336800"/>
            <a:ext cx="444500" cy="44450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531813" y="2984500"/>
            <a:ext cx="444500" cy="444500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30" name="Oval 34"/>
          <p:cNvSpPr>
            <a:spLocks noChangeArrowheads="1"/>
          </p:cNvSpPr>
          <p:nvPr/>
        </p:nvSpPr>
        <p:spPr bwMode="auto">
          <a:xfrm>
            <a:off x="531813" y="3668713"/>
            <a:ext cx="444500" cy="444500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531813" y="1687513"/>
            <a:ext cx="444500" cy="4445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684838" y="2051050"/>
            <a:ext cx="3459162" cy="1668463"/>
          </a:xfrm>
          <a:prstGeom prst="rect">
            <a:avLst/>
          </a:prstGeom>
          <a:solidFill>
            <a:srgbClr val="9DD53E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 flipV="1">
            <a:off x="2733675" y="4289477"/>
            <a:ext cx="3675063" cy="107898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709" name="Picture 13" descr="appl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69" y="1922463"/>
            <a:ext cx="3030173" cy="244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Rectangle 14" descr="Money"/>
          <p:cNvSpPr>
            <a:spLocks noChangeArrowheads="1"/>
          </p:cNvSpPr>
          <p:nvPr/>
        </p:nvSpPr>
        <p:spPr bwMode="auto">
          <a:xfrm>
            <a:off x="3174835" y="2047141"/>
            <a:ext cx="2795441" cy="166569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259513" y="2270125"/>
            <a:ext cx="256063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b="1">
                <a:solidFill>
                  <a:schemeClr val="bg1"/>
                </a:solidFill>
              </a:rPr>
              <a:t>WRITE YOUR GREAT TITLE HERE</a:t>
            </a:r>
            <a:endParaRPr lang="zh-CN" altLang="en-US" sz="12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grpSp>
        <p:nvGrpSpPr>
          <p:cNvPr id="29712" name="Group 16"/>
          <p:cNvGrpSpPr/>
          <p:nvPr/>
        </p:nvGrpSpPr>
        <p:grpSpPr bwMode="auto">
          <a:xfrm>
            <a:off x="668338" y="1801813"/>
            <a:ext cx="171450" cy="222250"/>
            <a:chOff x="0" y="0"/>
            <a:chExt cx="184" cy="236"/>
          </a:xfrm>
        </p:grpSpPr>
        <p:sp>
          <p:nvSpPr>
            <p:cNvPr id="29713" name="Freeform 17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18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19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0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21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8" name="Group 22"/>
          <p:cNvGrpSpPr/>
          <p:nvPr/>
        </p:nvGrpSpPr>
        <p:grpSpPr bwMode="auto">
          <a:xfrm>
            <a:off x="642938" y="3783013"/>
            <a:ext cx="219075" cy="222250"/>
            <a:chOff x="0" y="0"/>
            <a:chExt cx="233" cy="236"/>
          </a:xfrm>
        </p:grpSpPr>
        <p:sp>
          <p:nvSpPr>
            <p:cNvPr id="29719" name="Freeform 23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24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1" name="Group 25"/>
          <p:cNvGrpSpPr/>
          <p:nvPr/>
        </p:nvGrpSpPr>
        <p:grpSpPr bwMode="auto">
          <a:xfrm>
            <a:off x="646113" y="3101975"/>
            <a:ext cx="215900" cy="222250"/>
            <a:chOff x="0" y="0"/>
            <a:chExt cx="232" cy="236"/>
          </a:xfrm>
        </p:grpSpPr>
        <p:sp>
          <p:nvSpPr>
            <p:cNvPr id="29722" name="Freeform 26"/>
            <p:cNvSpPr/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27"/>
            <p:cNvSpPr/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4" name="Group 28"/>
          <p:cNvGrpSpPr/>
          <p:nvPr/>
        </p:nvGrpSpPr>
        <p:grpSpPr bwMode="auto">
          <a:xfrm>
            <a:off x="641350" y="2452688"/>
            <a:ext cx="222250" cy="187325"/>
            <a:chOff x="0" y="0"/>
            <a:chExt cx="235" cy="200"/>
          </a:xfrm>
        </p:grpSpPr>
        <p:sp>
          <p:nvSpPr>
            <p:cNvPr id="29725" name="Freeform 29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30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116013" y="1695450"/>
            <a:ext cx="180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ANALYSIS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1116013" y="2332038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INFOGRAPHIC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116013" y="2984500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RESEARCH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1116013" y="3673475"/>
            <a:ext cx="18002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POWERFUL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9DD53E"/>
                </a:solidFill>
              </a:rPr>
              <a:t>WRITE YOUR GREAT TITLE HERE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0" name="组合 39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2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4196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THANK YOU FOR WATCHING</a:t>
            </a:r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4391974" y="2657413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4390387" y="3146239"/>
            <a:ext cx="158750" cy="158750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2" name="Group 244"/>
          <p:cNvGrpSpPr/>
          <p:nvPr/>
        </p:nvGrpSpPr>
        <p:grpSpPr bwMode="auto">
          <a:xfrm>
            <a:off x="5990587" y="3138301"/>
            <a:ext cx="158750" cy="158750"/>
            <a:chOff x="4248" y="3024"/>
            <a:chExt cx="600" cy="599"/>
          </a:xfrm>
        </p:grpSpPr>
        <p:sp>
          <p:nvSpPr>
            <p:cNvPr id="2285" name="Oval 237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1" name="Group 243"/>
            <p:cNvGrpSpPr/>
            <p:nvPr/>
          </p:nvGrpSpPr>
          <p:grpSpPr bwMode="auto">
            <a:xfrm>
              <a:off x="4441" y="3151"/>
              <a:ext cx="215" cy="345"/>
              <a:chOff x="4441" y="3151"/>
              <a:chExt cx="215" cy="345"/>
            </a:xfrm>
          </p:grpSpPr>
          <p:sp>
            <p:nvSpPr>
              <p:cNvPr id="2288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4552312" y="3100201"/>
            <a:ext cx="1138555" cy="25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</a:p>
        </p:txBody>
      </p:sp>
      <p:sp>
        <p:nvSpPr>
          <p:cNvPr id="2295" name="Text Box 247"/>
          <p:cNvSpPr txBox="1">
            <a:spLocks noChangeArrowheads="1"/>
          </p:cNvSpPr>
          <p:nvPr/>
        </p:nvSpPr>
        <p:spPr bwMode="auto">
          <a:xfrm>
            <a:off x="6152512" y="3100201"/>
            <a:ext cx="1139825" cy="25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2780" y="2209012"/>
            <a:ext cx="447537" cy="49244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831" y="2211716"/>
            <a:ext cx="7017758" cy="4927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58" tIns="0" rIns="134958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99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099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2" y="1636064"/>
            <a:ext cx="6982051" cy="581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99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99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3462" y="1633035"/>
            <a:ext cx="640078" cy="58430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7186" y="2939859"/>
            <a:ext cx="5178208" cy="12691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9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Oval 140"/>
          <p:cNvSpPr>
            <a:spLocks noChangeArrowheads="1"/>
          </p:cNvSpPr>
          <p:nvPr/>
        </p:nvSpPr>
        <p:spPr bwMode="auto">
          <a:xfrm>
            <a:off x="1139825" y="1447800"/>
            <a:ext cx="466725" cy="4699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261" name="Group 141"/>
          <p:cNvGrpSpPr/>
          <p:nvPr/>
        </p:nvGrpSpPr>
        <p:grpSpPr bwMode="auto">
          <a:xfrm>
            <a:off x="1281113" y="1560513"/>
            <a:ext cx="190500" cy="242887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65" name="Oval 145"/>
          <p:cNvSpPr>
            <a:spLocks noChangeArrowheads="1"/>
          </p:cNvSpPr>
          <p:nvPr/>
        </p:nvSpPr>
        <p:spPr bwMode="auto">
          <a:xfrm>
            <a:off x="5029200" y="2292350"/>
            <a:ext cx="466725" cy="468313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266" name="Group 146"/>
          <p:cNvGrpSpPr/>
          <p:nvPr/>
        </p:nvGrpSpPr>
        <p:grpSpPr bwMode="auto">
          <a:xfrm>
            <a:off x="5141913" y="2416175"/>
            <a:ext cx="238125" cy="231775"/>
            <a:chOff x="0" y="0"/>
            <a:chExt cx="150" cy="146"/>
          </a:xfrm>
        </p:grpSpPr>
        <p:sp>
          <p:nvSpPr>
            <p:cNvPr id="5267" name="Freeform 147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8" name="Freeform 148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70" name="Oval 150"/>
          <p:cNvSpPr>
            <a:spLocks noChangeArrowheads="1"/>
          </p:cNvSpPr>
          <p:nvPr/>
        </p:nvSpPr>
        <p:spPr bwMode="auto">
          <a:xfrm>
            <a:off x="5029200" y="1447800"/>
            <a:ext cx="466725" cy="4699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1" name="Freeform 151"/>
          <p:cNvSpPr/>
          <p:nvPr/>
        </p:nvSpPr>
        <p:spPr bwMode="auto">
          <a:xfrm>
            <a:off x="5184775" y="1587500"/>
            <a:ext cx="155575" cy="188913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3" name="Oval 153"/>
          <p:cNvSpPr>
            <a:spLocks noChangeArrowheads="1"/>
          </p:cNvSpPr>
          <p:nvPr/>
        </p:nvSpPr>
        <p:spPr bwMode="auto">
          <a:xfrm>
            <a:off x="1139825" y="2292350"/>
            <a:ext cx="466725" cy="468313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4" name="Freeform 154"/>
          <p:cNvSpPr>
            <a:spLocks noEditPoints="1"/>
          </p:cNvSpPr>
          <p:nvPr/>
        </p:nvSpPr>
        <p:spPr bwMode="auto">
          <a:xfrm>
            <a:off x="1258888" y="2406650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6" name="Oval 156"/>
          <p:cNvSpPr>
            <a:spLocks noChangeArrowheads="1"/>
          </p:cNvSpPr>
          <p:nvPr/>
        </p:nvSpPr>
        <p:spPr bwMode="auto">
          <a:xfrm>
            <a:off x="1139825" y="3133725"/>
            <a:ext cx="466725" cy="468313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7" name="Freeform 157"/>
          <p:cNvSpPr>
            <a:spLocks noEditPoints="1"/>
          </p:cNvSpPr>
          <p:nvPr/>
        </p:nvSpPr>
        <p:spPr bwMode="auto">
          <a:xfrm>
            <a:off x="1303338" y="328930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9" name="Oval 159"/>
          <p:cNvSpPr>
            <a:spLocks noChangeArrowheads="1"/>
          </p:cNvSpPr>
          <p:nvPr/>
        </p:nvSpPr>
        <p:spPr bwMode="auto">
          <a:xfrm>
            <a:off x="5029200" y="3975100"/>
            <a:ext cx="466725" cy="468313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0" name="Freeform 160"/>
          <p:cNvSpPr>
            <a:spLocks noEditPoints="1"/>
          </p:cNvSpPr>
          <p:nvPr/>
        </p:nvSpPr>
        <p:spPr bwMode="auto">
          <a:xfrm>
            <a:off x="5187950" y="4102100"/>
            <a:ext cx="152400" cy="217488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2" name="Oval 162"/>
          <p:cNvSpPr>
            <a:spLocks noChangeArrowheads="1"/>
          </p:cNvSpPr>
          <p:nvPr/>
        </p:nvSpPr>
        <p:spPr bwMode="auto">
          <a:xfrm>
            <a:off x="5029200" y="3133725"/>
            <a:ext cx="466725" cy="468313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3" name="Freeform 163"/>
          <p:cNvSpPr>
            <a:spLocks noEditPoints="1"/>
          </p:cNvSpPr>
          <p:nvPr/>
        </p:nvSpPr>
        <p:spPr bwMode="auto">
          <a:xfrm>
            <a:off x="5146675" y="3267075"/>
            <a:ext cx="230188" cy="236538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5" name="Oval 165"/>
          <p:cNvSpPr>
            <a:spLocks noChangeArrowheads="1"/>
          </p:cNvSpPr>
          <p:nvPr/>
        </p:nvSpPr>
        <p:spPr bwMode="auto">
          <a:xfrm>
            <a:off x="1139825" y="3975100"/>
            <a:ext cx="466725" cy="468313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1258888" y="4095750"/>
            <a:ext cx="228600" cy="22860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7" name="Rectangle 167"/>
          <p:cNvSpPr>
            <a:spLocks noChangeArrowheads="1"/>
          </p:cNvSpPr>
          <p:nvPr/>
        </p:nvSpPr>
        <p:spPr bwMode="auto">
          <a:xfrm>
            <a:off x="1717675" y="144938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1717675" y="230028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89" name="Rectangle 169"/>
          <p:cNvSpPr>
            <a:spLocks noChangeArrowheads="1"/>
          </p:cNvSpPr>
          <p:nvPr/>
        </p:nvSpPr>
        <p:spPr bwMode="auto">
          <a:xfrm>
            <a:off x="1717675" y="313213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0" name="Rectangle 170"/>
          <p:cNvSpPr>
            <a:spLocks noChangeArrowheads="1"/>
          </p:cNvSpPr>
          <p:nvPr/>
        </p:nvSpPr>
        <p:spPr bwMode="auto">
          <a:xfrm>
            <a:off x="1717675" y="398938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1" name="Rectangle 171"/>
          <p:cNvSpPr>
            <a:spLocks noChangeArrowheads="1"/>
          </p:cNvSpPr>
          <p:nvPr/>
        </p:nvSpPr>
        <p:spPr bwMode="auto">
          <a:xfrm>
            <a:off x="5605463" y="14493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2" name="Rectangle 172"/>
          <p:cNvSpPr>
            <a:spLocks noChangeArrowheads="1"/>
          </p:cNvSpPr>
          <p:nvPr/>
        </p:nvSpPr>
        <p:spPr bwMode="auto">
          <a:xfrm>
            <a:off x="5605463" y="23002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293" name="Rectangle 173"/>
          <p:cNvSpPr>
            <a:spLocks noChangeArrowheads="1"/>
          </p:cNvSpPr>
          <p:nvPr/>
        </p:nvSpPr>
        <p:spPr bwMode="auto">
          <a:xfrm>
            <a:off x="5605463" y="313213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4" name="Rectangle 174"/>
          <p:cNvSpPr>
            <a:spLocks noChangeArrowheads="1"/>
          </p:cNvSpPr>
          <p:nvPr/>
        </p:nvSpPr>
        <p:spPr bwMode="auto">
          <a:xfrm>
            <a:off x="5605463" y="39893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50875" y="1589088"/>
            <a:ext cx="2159000" cy="24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TOPIC HEADER HERE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39964" name="Rectangle 28" descr="33"/>
          <p:cNvSpPr>
            <a:spLocks noChangeArrowheads="1"/>
          </p:cNvSpPr>
          <p:nvPr/>
        </p:nvSpPr>
        <p:spPr bwMode="auto">
          <a:xfrm>
            <a:off x="3275013" y="1535113"/>
            <a:ext cx="5329237" cy="12573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Rectangle 29" descr="Money副本"/>
          <p:cNvSpPr>
            <a:spLocks noChangeArrowheads="1"/>
          </p:cNvSpPr>
          <p:nvPr/>
        </p:nvSpPr>
        <p:spPr bwMode="auto">
          <a:xfrm>
            <a:off x="3275013" y="2867025"/>
            <a:ext cx="5329237" cy="12350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517650"/>
            <a:ext cx="0" cy="25844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0" name="Rectangle 32" descr="library"/>
          <p:cNvSpPr>
            <a:spLocks noChangeArrowheads="1"/>
          </p:cNvSpPr>
          <p:nvPr/>
        </p:nvSpPr>
        <p:spPr bwMode="auto">
          <a:xfrm>
            <a:off x="5075238" y="1117600"/>
            <a:ext cx="2017712" cy="21701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075238" y="3351213"/>
            <a:ext cx="2017712" cy="124777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154863" y="1117600"/>
            <a:ext cx="1987550" cy="1260475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3" name="Rectangle 35" descr="Dreamy_Images_21"/>
          <p:cNvSpPr>
            <a:spLocks noChangeArrowheads="1"/>
          </p:cNvSpPr>
          <p:nvPr/>
        </p:nvSpPr>
        <p:spPr bwMode="auto">
          <a:xfrm>
            <a:off x="7154863" y="2446338"/>
            <a:ext cx="1987550" cy="215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334250" y="1255713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01</a:t>
            </a:r>
            <a:r>
              <a:rPr lang="en-US" altLang="zh-CN" sz="800" b="1">
                <a:solidFill>
                  <a:schemeClr val="bg1"/>
                </a:solidFill>
              </a:rPr>
              <a:t> BUSINESS SECTION</a:t>
            </a:r>
            <a:endParaRPr lang="zh-CN" altLang="en-US" sz="2400" b="1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264150" y="3490913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02</a:t>
            </a:r>
            <a:r>
              <a:rPr lang="en-US" altLang="zh-CN" sz="800" b="1">
                <a:solidFill>
                  <a:schemeClr val="bg1"/>
                </a:solidFill>
              </a:rPr>
              <a:t> BUSINESS SECTION</a:t>
            </a:r>
            <a:endParaRPr lang="zh-CN" altLang="en-US" sz="2400" b="1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11188" y="1746250"/>
            <a:ext cx="424815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09613" y="1458913"/>
            <a:ext cx="21129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2"/>
                </a:solidFill>
              </a:rPr>
              <a:t>WHAT MAKES US</a:t>
            </a:r>
            <a:r>
              <a:rPr lang="en-US" altLang="zh-CN" sz="1000" b="1" dirty="0">
                <a:solidFill>
                  <a:srgbClr val="F4B413"/>
                </a:solidFill>
              </a:rPr>
              <a:t> </a:t>
            </a:r>
            <a:r>
              <a:rPr lang="zh-CN" altLang="en-US" sz="1000" b="1" dirty="0">
                <a:solidFill>
                  <a:srgbClr val="C09CC2"/>
                </a:solidFill>
              </a:rPr>
              <a:t>DIFFERENT</a:t>
            </a:r>
            <a:r>
              <a:rPr lang="en-US" altLang="zh-CN" sz="1000" dirty="0">
                <a:solidFill>
                  <a:schemeClr val="bg2"/>
                </a:solidFill>
              </a:rPr>
              <a:t>?</a:t>
            </a:r>
            <a:endParaRPr lang="en-US" altLang="zh-CN" sz="800" dirty="0">
              <a:solidFill>
                <a:schemeClr val="bg2"/>
              </a:solidFill>
            </a:endParaRPr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>
            <a:off x="709613" y="3802063"/>
            <a:ext cx="441325" cy="4445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7930" name="Freeform 42"/>
          <p:cNvSpPr/>
          <p:nvPr/>
        </p:nvSpPr>
        <p:spPr bwMode="auto">
          <a:xfrm>
            <a:off x="831850" y="3944938"/>
            <a:ext cx="196850" cy="153987"/>
          </a:xfrm>
          <a:custGeom>
            <a:avLst/>
            <a:gdLst>
              <a:gd name="T0" fmla="*/ 39 w 39"/>
              <a:gd name="T1" fmla="*/ 4 h 31"/>
              <a:gd name="T2" fmla="*/ 34 w 39"/>
              <a:gd name="T3" fmla="*/ 5 h 31"/>
              <a:gd name="T4" fmla="*/ 38 w 39"/>
              <a:gd name="T5" fmla="*/ 1 h 31"/>
              <a:gd name="T6" fmla="*/ 33 w 39"/>
              <a:gd name="T7" fmla="*/ 3 h 31"/>
              <a:gd name="T8" fmla="*/ 27 w 39"/>
              <a:gd name="T9" fmla="*/ 0 h 31"/>
              <a:gd name="T10" fmla="*/ 19 w 39"/>
              <a:gd name="T11" fmla="*/ 8 h 31"/>
              <a:gd name="T12" fmla="*/ 19 w 39"/>
              <a:gd name="T13" fmla="*/ 10 h 31"/>
              <a:gd name="T14" fmla="*/ 3 w 39"/>
              <a:gd name="T15" fmla="*/ 2 h 31"/>
              <a:gd name="T16" fmla="*/ 2 w 39"/>
              <a:gd name="T17" fmla="*/ 5 h 31"/>
              <a:gd name="T18" fmla="*/ 6 w 39"/>
              <a:gd name="T19" fmla="*/ 12 h 31"/>
              <a:gd name="T20" fmla="*/ 2 w 39"/>
              <a:gd name="T21" fmla="*/ 11 h 31"/>
              <a:gd name="T22" fmla="*/ 2 w 39"/>
              <a:gd name="T23" fmla="*/ 11 h 31"/>
              <a:gd name="T24" fmla="*/ 8 w 39"/>
              <a:gd name="T25" fmla="*/ 19 h 31"/>
              <a:gd name="T26" fmla="*/ 6 w 39"/>
              <a:gd name="T27" fmla="*/ 19 h 31"/>
              <a:gd name="T28" fmla="*/ 5 w 39"/>
              <a:gd name="T29" fmla="*/ 19 h 31"/>
              <a:gd name="T30" fmla="*/ 12 w 39"/>
              <a:gd name="T31" fmla="*/ 24 h 31"/>
              <a:gd name="T32" fmla="*/ 2 w 39"/>
              <a:gd name="T33" fmla="*/ 28 h 31"/>
              <a:gd name="T34" fmla="*/ 0 w 39"/>
              <a:gd name="T35" fmla="*/ 28 h 31"/>
              <a:gd name="T36" fmla="*/ 13 w 39"/>
              <a:gd name="T37" fmla="*/ 31 h 31"/>
              <a:gd name="T38" fmla="*/ 35 w 39"/>
              <a:gd name="T39" fmla="*/ 9 h 31"/>
              <a:gd name="T40" fmla="*/ 35 w 39"/>
              <a:gd name="T41" fmla="*/ 8 h 31"/>
              <a:gd name="T42" fmla="*/ 39 w 39"/>
              <a:gd name="T43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31">
                <a:moveTo>
                  <a:pt x="39" y="4"/>
                </a:moveTo>
                <a:cubicBezTo>
                  <a:pt x="37" y="4"/>
                  <a:pt x="36" y="5"/>
                  <a:pt x="34" y="5"/>
                </a:cubicBezTo>
                <a:cubicBezTo>
                  <a:pt x="36" y="4"/>
                  <a:pt x="37" y="2"/>
                  <a:pt x="38" y="1"/>
                </a:cubicBezTo>
                <a:cubicBezTo>
                  <a:pt x="36" y="2"/>
                  <a:pt x="35" y="2"/>
                  <a:pt x="33" y="3"/>
                </a:cubicBezTo>
                <a:cubicBezTo>
                  <a:pt x="31" y="1"/>
                  <a:pt x="29" y="0"/>
                  <a:pt x="27" y="0"/>
                </a:cubicBezTo>
                <a:cubicBezTo>
                  <a:pt x="23" y="0"/>
                  <a:pt x="19" y="4"/>
                  <a:pt x="19" y="8"/>
                </a:cubicBezTo>
                <a:cubicBezTo>
                  <a:pt x="19" y="9"/>
                  <a:pt x="19" y="9"/>
                  <a:pt x="19" y="10"/>
                </a:cubicBezTo>
                <a:cubicBezTo>
                  <a:pt x="13" y="9"/>
                  <a:pt x="7" y="6"/>
                  <a:pt x="3" y="2"/>
                </a:cubicBezTo>
                <a:cubicBezTo>
                  <a:pt x="2" y="3"/>
                  <a:pt x="2" y="4"/>
                  <a:pt x="2" y="5"/>
                </a:cubicBezTo>
                <a:cubicBezTo>
                  <a:pt x="2" y="8"/>
                  <a:pt x="3" y="11"/>
                  <a:pt x="6" y="12"/>
                </a:cubicBezTo>
                <a:cubicBezTo>
                  <a:pt x="4" y="12"/>
                  <a:pt x="3" y="12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5"/>
                  <a:pt x="5" y="18"/>
                  <a:pt x="8" y="19"/>
                </a:cubicBezTo>
                <a:cubicBezTo>
                  <a:pt x="8" y="19"/>
                  <a:pt x="7" y="19"/>
                  <a:pt x="6" y="19"/>
                </a:cubicBezTo>
                <a:cubicBezTo>
                  <a:pt x="6" y="19"/>
                  <a:pt x="5" y="19"/>
                  <a:pt x="5" y="19"/>
                </a:cubicBezTo>
                <a:cubicBezTo>
                  <a:pt x="6" y="22"/>
                  <a:pt x="9" y="24"/>
                  <a:pt x="12" y="24"/>
                </a:cubicBezTo>
                <a:cubicBezTo>
                  <a:pt x="9" y="27"/>
                  <a:pt x="6" y="28"/>
                  <a:pt x="2" y="28"/>
                </a:cubicBezTo>
                <a:cubicBezTo>
                  <a:pt x="2" y="28"/>
                  <a:pt x="1" y="28"/>
                  <a:pt x="0" y="28"/>
                </a:cubicBezTo>
                <a:cubicBezTo>
                  <a:pt x="4" y="30"/>
                  <a:pt x="8" y="31"/>
                  <a:pt x="13" y="31"/>
                </a:cubicBezTo>
                <a:cubicBezTo>
                  <a:pt x="27" y="31"/>
                  <a:pt x="35" y="1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6" y="7"/>
                  <a:pt x="38" y="5"/>
                  <a:pt x="39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2868613" y="3802063"/>
            <a:ext cx="441325" cy="44450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7933" name="Freeform 45"/>
          <p:cNvSpPr/>
          <p:nvPr/>
        </p:nvSpPr>
        <p:spPr bwMode="auto">
          <a:xfrm>
            <a:off x="3040063" y="3924300"/>
            <a:ext cx="104775" cy="200025"/>
          </a:xfrm>
          <a:custGeom>
            <a:avLst/>
            <a:gdLst>
              <a:gd name="T0" fmla="*/ 4 w 20"/>
              <a:gd name="T1" fmla="*/ 22 h 39"/>
              <a:gd name="T2" fmla="*/ 4 w 20"/>
              <a:gd name="T3" fmla="*/ 39 h 39"/>
              <a:gd name="T4" fmla="*/ 13 w 20"/>
              <a:gd name="T5" fmla="*/ 39 h 39"/>
              <a:gd name="T6" fmla="*/ 13 w 20"/>
              <a:gd name="T7" fmla="*/ 22 h 39"/>
              <a:gd name="T8" fmla="*/ 18 w 20"/>
              <a:gd name="T9" fmla="*/ 22 h 39"/>
              <a:gd name="T10" fmla="*/ 20 w 20"/>
              <a:gd name="T11" fmla="*/ 15 h 39"/>
              <a:gd name="T12" fmla="*/ 13 w 20"/>
              <a:gd name="T13" fmla="*/ 15 h 39"/>
              <a:gd name="T14" fmla="*/ 13 w 20"/>
              <a:gd name="T15" fmla="*/ 9 h 39"/>
              <a:gd name="T16" fmla="*/ 14 w 20"/>
              <a:gd name="T17" fmla="*/ 8 h 39"/>
              <a:gd name="T18" fmla="*/ 18 w 20"/>
              <a:gd name="T19" fmla="*/ 8 h 39"/>
              <a:gd name="T20" fmla="*/ 18 w 20"/>
              <a:gd name="T21" fmla="*/ 0 h 39"/>
              <a:gd name="T22" fmla="*/ 11 w 20"/>
              <a:gd name="T23" fmla="*/ 0 h 39"/>
              <a:gd name="T24" fmla="*/ 4 w 20"/>
              <a:gd name="T25" fmla="*/ 7 h 39"/>
              <a:gd name="T26" fmla="*/ 4 w 20"/>
              <a:gd name="T27" fmla="*/ 14 h 39"/>
              <a:gd name="T28" fmla="*/ 0 w 20"/>
              <a:gd name="T29" fmla="*/ 14 h 39"/>
              <a:gd name="T30" fmla="*/ 0 w 20"/>
              <a:gd name="T31" fmla="*/ 22 h 39"/>
              <a:gd name="T32" fmla="*/ 4 w 20"/>
              <a:gd name="T33" fmla="*/ 2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39">
                <a:moveTo>
                  <a:pt x="4" y="22"/>
                </a:moveTo>
                <a:cubicBezTo>
                  <a:pt x="4" y="39"/>
                  <a:pt x="4" y="39"/>
                  <a:pt x="4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22"/>
                  <a:pt x="13" y="22"/>
                  <a:pt x="13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20" y="15"/>
                  <a:pt x="20" y="15"/>
                  <a:pt x="20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1"/>
                  <a:pt x="13" y="9"/>
                </a:cubicBezTo>
                <a:cubicBezTo>
                  <a:pt x="13" y="9"/>
                  <a:pt x="13" y="8"/>
                  <a:pt x="14" y="8"/>
                </a:cubicBezTo>
                <a:cubicBezTo>
                  <a:pt x="16" y="8"/>
                  <a:pt x="18" y="8"/>
                  <a:pt x="18" y="8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5" y="0"/>
                  <a:pt x="11" y="0"/>
                </a:cubicBezTo>
                <a:cubicBezTo>
                  <a:pt x="8" y="0"/>
                  <a:pt x="4" y="4"/>
                  <a:pt x="4" y="7"/>
                </a:cubicBezTo>
                <a:cubicBezTo>
                  <a:pt x="4" y="11"/>
                  <a:pt x="4" y="14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2"/>
                  <a:pt x="0" y="22"/>
                  <a:pt x="0" y="22"/>
                </a:cubicBezTo>
                <a:lnTo>
                  <a:pt x="4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1300163" y="3835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3459163" y="3835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  <a:ea typeface="微软雅黑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8" name="组合 2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9" name="Picture 45" descr="iPhone_5S_freeb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306513"/>
            <a:ext cx="3887787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30" name="Rectangle 46" descr="10111220362419802e801c5ef8副本"/>
          <p:cNvSpPr>
            <a:spLocks noChangeArrowheads="1"/>
          </p:cNvSpPr>
          <p:nvPr/>
        </p:nvSpPr>
        <p:spPr bwMode="auto">
          <a:xfrm>
            <a:off x="3937000" y="1773238"/>
            <a:ext cx="1281112" cy="2260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bg1"/>
            </a:solidFill>
            <a:miter lim="800000"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5665788" y="1666875"/>
            <a:ext cx="546100" cy="5429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4</a:t>
            </a:r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5667375" y="2601913"/>
            <a:ext cx="546100" cy="54292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5</a:t>
            </a:r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5667375" y="3525838"/>
            <a:ext cx="546100" cy="542925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6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6372225" y="16795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372225" y="260032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rgbClr val="594D7B"/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6372225" y="35337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2941638" y="1666875"/>
            <a:ext cx="546100" cy="5429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943225" y="2601913"/>
            <a:ext cx="546100" cy="54292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2943225" y="3525838"/>
            <a:ext cx="546100" cy="542925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itchFamily="34" charset="0"/>
              </a:rPr>
              <a:t>3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333375" y="16795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333375" y="260032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rgbClr val="594D7B"/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333375" y="35337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rgbClr val="E54B81"/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9" name="组合 2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Rectangle 21" descr="24215600-1-311156"/>
          <p:cNvSpPr>
            <a:spLocks noChangeArrowheads="1"/>
          </p:cNvSpPr>
          <p:nvPr/>
        </p:nvSpPr>
        <p:spPr bwMode="auto">
          <a:xfrm>
            <a:off x="585788" y="1360488"/>
            <a:ext cx="2028825" cy="15208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85788" y="2651125"/>
            <a:ext cx="228600" cy="230188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814388" y="2651125"/>
            <a:ext cx="1800225" cy="230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0" name="Rectangle 24" descr="20100516232736"/>
          <p:cNvSpPr>
            <a:spLocks noChangeArrowheads="1"/>
          </p:cNvSpPr>
          <p:nvPr/>
        </p:nvSpPr>
        <p:spPr bwMode="auto">
          <a:xfrm>
            <a:off x="2614613" y="1360488"/>
            <a:ext cx="2028825" cy="15208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614613" y="2651125"/>
            <a:ext cx="228600" cy="230188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43213" y="2651125"/>
            <a:ext cx="1800225" cy="230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3" name="Rectangle 27" descr="201107060956141686"/>
          <p:cNvSpPr>
            <a:spLocks noChangeArrowheads="1"/>
          </p:cNvSpPr>
          <p:nvPr/>
        </p:nvSpPr>
        <p:spPr bwMode="auto">
          <a:xfrm>
            <a:off x="585788" y="2881313"/>
            <a:ext cx="2028825" cy="152082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585788" y="4171950"/>
            <a:ext cx="228600" cy="230188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814388" y="4171950"/>
            <a:ext cx="1800225" cy="230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6" name="Rectangle 30" descr="20110224142134"/>
          <p:cNvSpPr>
            <a:spLocks noChangeArrowheads="1"/>
          </p:cNvSpPr>
          <p:nvPr/>
        </p:nvSpPr>
        <p:spPr bwMode="auto">
          <a:xfrm>
            <a:off x="2614613" y="2881313"/>
            <a:ext cx="2028825" cy="152082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614613" y="4171950"/>
            <a:ext cx="228600" cy="230188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843213" y="4171950"/>
            <a:ext cx="1800225" cy="2301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69" name="Group 33"/>
          <p:cNvGrpSpPr/>
          <p:nvPr/>
        </p:nvGrpSpPr>
        <p:grpSpPr bwMode="auto">
          <a:xfrm>
            <a:off x="2679700" y="2709863"/>
            <a:ext cx="100013" cy="111125"/>
            <a:chOff x="0" y="0"/>
            <a:chExt cx="71" cy="78"/>
          </a:xfrm>
        </p:grpSpPr>
        <p:sp>
          <p:nvSpPr>
            <p:cNvPr id="14370" name="Freeform 34"/>
            <p:cNvSpPr/>
            <p:nvPr/>
          </p:nvSpPr>
          <p:spPr bwMode="auto">
            <a:xfrm>
              <a:off x="12" y="31"/>
              <a:ext cx="35" cy="17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35"/>
            <p:cNvSpPr>
              <a:spLocks noEditPoints="1"/>
            </p:cNvSpPr>
            <p:nvPr/>
          </p:nvSpPr>
          <p:spPr bwMode="auto">
            <a:xfrm>
              <a:off x="0" y="0"/>
              <a:ext cx="71" cy="78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2" name="Group 36"/>
          <p:cNvGrpSpPr/>
          <p:nvPr/>
        </p:nvGrpSpPr>
        <p:grpSpPr bwMode="auto">
          <a:xfrm>
            <a:off x="2673350" y="4232275"/>
            <a:ext cx="112713" cy="107950"/>
            <a:chOff x="0" y="0"/>
            <a:chExt cx="79" cy="76"/>
          </a:xfrm>
        </p:grpSpPr>
        <p:sp>
          <p:nvSpPr>
            <p:cNvPr id="14373" name="Freeform 37"/>
            <p:cNvSpPr>
              <a:spLocks noEditPoints="1"/>
            </p:cNvSpPr>
            <p:nvPr/>
          </p:nvSpPr>
          <p:spPr bwMode="auto">
            <a:xfrm>
              <a:off x="0" y="37"/>
              <a:ext cx="52" cy="25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38"/>
            <p:cNvSpPr>
              <a:spLocks noEditPoints="1"/>
            </p:cNvSpPr>
            <p:nvPr/>
          </p:nvSpPr>
          <p:spPr bwMode="auto">
            <a:xfrm>
              <a:off x="25" y="0"/>
              <a:ext cx="54" cy="76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5" name="Group 39"/>
          <p:cNvGrpSpPr/>
          <p:nvPr/>
        </p:nvGrpSpPr>
        <p:grpSpPr bwMode="auto">
          <a:xfrm>
            <a:off x="644525" y="4230688"/>
            <a:ext cx="111125" cy="109537"/>
            <a:chOff x="0" y="0"/>
            <a:chExt cx="79" cy="78"/>
          </a:xfrm>
        </p:grpSpPr>
        <p:sp>
          <p:nvSpPr>
            <p:cNvPr id="14376" name="Freeform 40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41"/>
            <p:cNvSpPr>
              <a:spLocks noEditPoints="1"/>
            </p:cNvSpPr>
            <p:nvPr/>
          </p:nvSpPr>
          <p:spPr bwMode="auto">
            <a:xfrm>
              <a:off x="30" y="40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8" name="Group 42"/>
          <p:cNvGrpSpPr/>
          <p:nvPr/>
        </p:nvGrpSpPr>
        <p:grpSpPr bwMode="auto">
          <a:xfrm>
            <a:off x="644525" y="2709863"/>
            <a:ext cx="111125" cy="111125"/>
            <a:chOff x="0" y="0"/>
            <a:chExt cx="79" cy="78"/>
          </a:xfrm>
        </p:grpSpPr>
        <p:sp>
          <p:nvSpPr>
            <p:cNvPr id="14379" name="Freeform 43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" y="18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866775" y="2657475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Option 01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866775" y="4176713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Option 03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2906713" y="2657475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Option 02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906713" y="4176713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2"/>
                </a:solidFill>
              </a:rPr>
              <a:t>Option 04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003800" y="1585913"/>
            <a:ext cx="3671888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2"/>
                </a:solidFill>
              </a:rPr>
              <a:t>WHAT MAKES US</a:t>
            </a:r>
            <a:r>
              <a:rPr lang="zh-CN" altLang="en-US" sz="1000" b="1" dirty="0">
                <a:solidFill>
                  <a:srgbClr val="3DCEB5"/>
                </a:solidFill>
              </a:rPr>
              <a:t> </a:t>
            </a:r>
            <a:r>
              <a:rPr lang="zh-CN" altLang="en-US" sz="1000" b="1" dirty="0">
                <a:solidFill>
                  <a:srgbClr val="C09CC2"/>
                </a:solidFill>
              </a:rPr>
              <a:t>DIFFERENT</a:t>
            </a:r>
            <a:r>
              <a:rPr lang="en-US" altLang="zh-CN" sz="1000" b="1" dirty="0">
                <a:solidFill>
                  <a:srgbClr val="F4B413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?</a:t>
            </a:r>
            <a:endParaRPr lang="zh-CN" altLang="en-US" sz="1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106988" y="3001963"/>
            <a:ext cx="9348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rgbClr val="C09CC2"/>
                </a:solidFill>
                <a:latin typeface="Impact" pitchFamily="34" charset="0"/>
              </a:rPr>
              <a:t>75%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891088" y="363537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Weekday Sales</a:t>
            </a: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6821488" y="3001963"/>
            <a:ext cx="1002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rgbClr val="C09CC2"/>
                </a:solidFill>
                <a:latin typeface="Impact" pitchFamily="34" charset="0"/>
              </a:rPr>
              <a:t>89%</a:t>
            </a: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605588" y="363537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 dirty="0">
                <a:solidFill>
                  <a:srgbClr val="C09CC2"/>
                </a:solidFill>
              </a:rPr>
              <a:t>Weekend Sales</a:t>
            </a: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627313" y="2787650"/>
            <a:ext cx="733425" cy="733425"/>
          </a:xfrm>
          <a:prstGeom prst="ellipse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547813" y="2224088"/>
            <a:ext cx="641350" cy="635000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90588" y="1985963"/>
            <a:ext cx="366712" cy="366712"/>
          </a:xfrm>
          <a:prstGeom prst="ellipse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52450" y="2289175"/>
            <a:ext cx="255588" cy="255588"/>
          </a:xfrm>
          <a:prstGeom prst="ellipse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30188" y="2289175"/>
            <a:ext cx="176212" cy="176213"/>
          </a:xfrm>
          <a:prstGeom prst="ellipse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-301625" y="2500313"/>
            <a:ext cx="592138" cy="592137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5924550" y="1817688"/>
            <a:ext cx="323850" cy="32385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924550" y="2538413"/>
            <a:ext cx="323850" cy="3238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924550" y="3262313"/>
            <a:ext cx="323850" cy="320675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5924550" y="3975100"/>
            <a:ext cx="323850" cy="323850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20499" name="Group 19"/>
          <p:cNvGrpSpPr/>
          <p:nvPr/>
        </p:nvGrpSpPr>
        <p:grpSpPr bwMode="auto">
          <a:xfrm>
            <a:off x="3779838" y="1779588"/>
            <a:ext cx="1733550" cy="2527300"/>
            <a:chOff x="0" y="0"/>
            <a:chExt cx="1335" cy="1947"/>
          </a:xfrm>
          <a:solidFill>
            <a:srgbClr val="C09CC2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Group 25"/>
          <p:cNvGrpSpPr/>
          <p:nvPr/>
        </p:nvGrpSpPr>
        <p:grpSpPr bwMode="auto">
          <a:xfrm>
            <a:off x="6037263" y="4065588"/>
            <a:ext cx="98425" cy="146050"/>
            <a:chOff x="0" y="0"/>
            <a:chExt cx="85" cy="127"/>
          </a:xfrm>
        </p:grpSpPr>
        <p:sp>
          <p:nvSpPr>
            <p:cNvPr id="20506" name="Freeform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27"/>
            <p:cNvSpPr/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8" name="Group 28"/>
          <p:cNvGrpSpPr/>
          <p:nvPr/>
        </p:nvGrpSpPr>
        <p:grpSpPr bwMode="auto">
          <a:xfrm>
            <a:off x="6010275" y="3352800"/>
            <a:ext cx="152400" cy="123825"/>
            <a:chOff x="0" y="0"/>
            <a:chExt cx="132" cy="109"/>
          </a:xfrm>
        </p:grpSpPr>
        <p:sp>
          <p:nvSpPr>
            <p:cNvPr id="20509" name="Freeform 29"/>
            <p:cNvSpPr/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30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1" name="Freeform 31"/>
          <p:cNvSpPr>
            <a:spLocks noEditPoints="1"/>
          </p:cNvSpPr>
          <p:nvPr/>
        </p:nvSpPr>
        <p:spPr bwMode="auto">
          <a:xfrm>
            <a:off x="6011863" y="2647950"/>
            <a:ext cx="149225" cy="127000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12" name="Group 32"/>
          <p:cNvGrpSpPr/>
          <p:nvPr/>
        </p:nvGrpSpPr>
        <p:grpSpPr bwMode="auto">
          <a:xfrm>
            <a:off x="6021388" y="1928813"/>
            <a:ext cx="133350" cy="107950"/>
            <a:chOff x="0" y="0"/>
            <a:chExt cx="116" cy="94"/>
          </a:xfrm>
        </p:grpSpPr>
        <p:sp>
          <p:nvSpPr>
            <p:cNvPr id="20513" name="Freeform 33"/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34"/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5" name="Group 35"/>
          <p:cNvGrpSpPr/>
          <p:nvPr/>
        </p:nvGrpSpPr>
        <p:grpSpPr bwMode="auto">
          <a:xfrm>
            <a:off x="1763713" y="2414588"/>
            <a:ext cx="209550" cy="26035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2878138" y="2989263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95313" y="3074988"/>
            <a:ext cx="1728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2"/>
                </a:solidFill>
              </a:rPr>
              <a:t>TOPIC HEADER HERE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440488" y="175418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C09CC2"/>
                </a:solidFill>
              </a:rPr>
              <a:t>TOPIC HEADER ONE</a:t>
            </a:r>
            <a:endParaRPr lang="zh-CN" altLang="en-US" sz="800" dirty="0">
              <a:solidFill>
                <a:srgbClr val="C09CC2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440488" y="247173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594D7B"/>
                </a:solidFill>
              </a:rPr>
              <a:t>TOPIC HEADER TWO</a:t>
            </a:r>
            <a:endParaRPr lang="zh-CN" altLang="en-US" sz="800" dirty="0">
              <a:solidFill>
                <a:srgbClr val="594D7B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440488" y="320198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E54B81"/>
                </a:solidFill>
              </a:rPr>
              <a:t>TOPIC HEADER THREE</a:t>
            </a:r>
            <a:endParaRPr lang="zh-CN" altLang="en-US" sz="800" dirty="0">
              <a:solidFill>
                <a:srgbClr val="E54B8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440488" y="3906838"/>
            <a:ext cx="20193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rgbClr val="9DD53E"/>
                </a:solidFill>
              </a:rPr>
              <a:t>TOPIC HEADER FOUR</a:t>
            </a:r>
            <a:endParaRPr lang="zh-CN" altLang="en-US" sz="800" dirty="0">
              <a:solidFill>
                <a:srgbClr val="9DD53E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8" name="组合 4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3478</Words>
  <Application>Microsoft Office PowerPoint</Application>
  <PresentationFormat>自定义</PresentationFormat>
  <Paragraphs>328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Meiryo</vt:lpstr>
      <vt:lpstr>迷你简汉真广标</vt:lpstr>
      <vt:lpstr>宋体</vt:lpstr>
      <vt:lpstr>微软雅黑</vt:lpstr>
      <vt:lpstr>Arial</vt:lpstr>
      <vt:lpstr>Arial Black</vt:lpstr>
      <vt:lpstr>Calibri</vt:lpstr>
      <vt:lpstr>Calibri Light</vt:lpstr>
      <vt:lpstr>Impact</vt:lpstr>
      <vt:lpstr>默认设计模板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优品PPT</cp:lastModifiedBy>
  <cp:revision>55</cp:revision>
  <dcterms:created xsi:type="dcterms:W3CDTF">2015-05-20T08:18:00Z</dcterms:created>
  <dcterms:modified xsi:type="dcterms:W3CDTF">2018-06-05T03:33:23Z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