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3B8D-FB67-C7E7-C603-2BB7FC5AA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7B964-DAEB-3D0E-AD4A-C25E6E026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0440A-C776-F63F-062B-6ACDFA51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8ABC3-5C92-4BF0-8097-6F9EBA63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63BEC-8043-7E88-6CDA-EF2302E2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98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C9B82-5BD7-6A32-F13D-28CFB431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D8D6C5-C8B5-7D69-7D06-134C22F31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E501C-7767-12A6-FDFA-D34B3E16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A6C82-F0CA-73F5-35C4-2021B338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BC50C-F411-9B38-3DEB-F038C4D3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2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0A9D37-FFC6-89A7-3552-DA41276D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56D79C-312A-5EBC-01B3-FE3C20AF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FCEDB-88CB-B75A-8516-E04DFF72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41684-82D7-87D0-BD48-FA976DE5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0948A-C38D-C00C-678B-3666DA79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4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252BA-C0AB-AE88-9C6A-EA636E5B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AA888-ACC0-D29F-A5F2-984F2DAD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BD337-B943-3DA6-F94C-51008A97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B37E-51CA-BE4B-1154-7F0A26A6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340C7-3463-529F-C7A2-6F514353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5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A3CAC-CC45-F7E7-D7A0-3A5C2ACB4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A2C6A-5057-0862-9880-9490E363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0900C-1EC6-F9D5-8379-C4F54917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88D30-A6A2-23F5-B95F-9E025FA6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0880D-1DF4-E075-E744-EBC91E70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1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CB5CE-CC72-AB53-B95B-50750F36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C0C56-13CD-4C7D-1183-6AEE240FD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B05CE-925F-5874-31EA-DFB7F901F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B1482-5405-F324-B0A3-61A813E9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AB4C9-9FDC-0326-4761-A9E36E35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E2DFB-AF86-981B-9891-5F37B684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9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200AF-5906-B093-60FE-4043251C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A0D36-84EA-5AFB-97DA-62E6E346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25579-6143-536D-10F0-3A6A4A322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286349-6FF1-971D-52CA-4EC46485C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B7521D-883E-BDFA-0B64-FC5985DD2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3C9296-1C66-1AFB-B287-03E06B27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A8488A-5B0E-6171-FACB-A4552088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E24890-3C6D-3386-B4CD-01DD957F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94D1A-8E55-C5B2-83D2-224C362F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E4470-4071-6CD9-B67F-FB5A63AB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7B7577-E5DF-D82E-D81C-9A91ACC6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4A1898-F261-FAC1-DD04-7F31395A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D2DD20-3928-98B7-8BEE-2ED60129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4E9334-05C4-FE9B-AADC-E59D0BBE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A147C9-C0F4-1E21-56D6-A47E673F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2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2AF81-B4FE-03B9-6281-48FE1CBA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51C62-DF16-75A1-FC8F-A686DAFB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287468-17AF-631C-E055-077D44C3B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78F69-1593-0B9C-C29F-CFE0035F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1E4E8-CCBD-E054-8553-2F8BCA5A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CB00E-7AD1-FB60-E2D8-DA6CF7E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3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BB0BB-7B8E-707C-C119-C1616B03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86889B-111E-FC86-72AD-7C1C4359A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4FA4B1-413C-EC19-7E74-B0DE5031F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AB779-8567-4C7E-F29D-B08F83C7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8342A-B41B-892C-76BE-D2BE677B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A4FEA-5D2E-FB16-17E9-CB5A25FB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4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A250A6-BC30-2FBA-2EA9-49EC0A59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B0093-2A69-FBB6-3F72-FC38CBD3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3C1C1-F4EA-BACD-EE74-0B8C8192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AA599-6E66-4500-8644-54E497796B6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21046-6FF3-8602-23B7-B7DF8D61C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8716C-FE93-46C2-C4CA-B7B079C74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CDEF0-7E6C-4D57-B146-8A4412E903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2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A0A1A-35FB-F38C-84D5-8071D4CE6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899353-1280-F5B2-DF2E-F9D5192EF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5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 罗</dc:creator>
  <cp:lastModifiedBy>杨 罗</cp:lastModifiedBy>
  <cp:revision>1</cp:revision>
  <dcterms:created xsi:type="dcterms:W3CDTF">2025-04-21T04:36:15Z</dcterms:created>
  <dcterms:modified xsi:type="dcterms:W3CDTF">2025-04-21T04:36:22Z</dcterms:modified>
</cp:coreProperties>
</file>