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BCD89-DB52-168E-7AE6-A3E98093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1D144-A8AE-287A-0330-CB20FFC2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44DD-4EB5-7C9A-759E-7AC8274D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F664B-8A83-003B-3A50-66926CE6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A54818-C077-0215-E7F6-CFB6C425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2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3EB67-6591-EE2B-1B8D-08396E74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DC72E8-43F2-1E53-10A9-152DD15F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BAD3A-088D-CA96-E295-C6EC4FD1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BA16B-E484-BE51-1061-79F71FE3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20C4D-2A78-D12F-03A7-2F934C69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52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5ABB8B-8BA0-22F3-AE9C-00998B244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DF8472-A476-80B7-C96F-783E1453D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DC8D2-7C89-BD31-B49B-575C9B6C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EF5FA-57B7-AFC9-1814-A21B75C3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2EBA3-9EC1-E0F3-6EEC-4B513D8A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2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885C1-DDF6-8725-5FA8-910F5C02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FC18A-4035-23CD-8758-DB5ECD94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0CA77A-38C3-08A8-E33C-BF7137A7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26AFA-9DD1-96F1-F22B-1763983D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AFF5C2-2D9E-0727-1FA3-57264D6B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71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DACB-5D29-E1A4-77FD-AA1F749B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B301E-49CD-4578-D0A6-FD8BB947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BCE1-4238-F872-EFB8-9B7D9C3C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B415F-11F5-E945-8447-C2B8A7B1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4518C-40C7-FBF2-0966-94A1A70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7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E02E2-C040-B97E-B94B-DED0E853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CC1B4-6073-ADC4-E824-BE88220E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C7B24-4F72-E06A-B066-DDF6A3D0E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00A06-F415-C805-A7F1-3AD98E36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F2DBFC-6130-E615-E304-74997669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971DF5-F2D4-AE38-1D66-7CE654E5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43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92BC4-22EB-6634-4527-1348B444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0401BD-A3F6-CFD6-BA86-D173FD1D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F3BF30-EF66-6D88-6BE4-BA773DD8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E14154-7BCA-A550-C030-69E9FCC55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C1FDB7-1421-4920-9F40-556463C75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539A30-B148-D2E1-174F-BEC79DC0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30137B-C5A3-37B1-A352-8A11544D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8C6180-C408-B4FD-9C46-71077506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1B1D0-058A-092D-5179-85C3EC1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99D08C-32FC-F1F6-A750-182EB710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818982-63AA-6CE5-2E4A-A4619731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06B6D-8BA3-A3A3-865F-ACB420B5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56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288C9A-B4B4-7DF0-2673-43620790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5E797B-49CA-A585-E84F-E3A136DD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19E44-5766-C12B-5D2F-706C9CCE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76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525E-7C70-328E-696C-F6F524A9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1E11D-FC38-40FA-D803-9DB861AC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E5D9F2-716E-BBF9-E7C1-1CF1AF2CD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204AFA-10FC-4DCF-264D-2DEF8F2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328B32-3571-8C49-EE15-0C1BAF46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6C321-7DF8-BBB4-77F0-17B3AE2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0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12B6B-B16F-E5D2-0171-DB4A7C77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9F3F52-FD98-0CC6-E5FC-0BFE832E8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1DF67-9DA3-41DC-4A42-892F98CA4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2401D4-1559-9F59-4CD1-212D50C2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D8A95F-FDAB-9B04-90D5-7AF02616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2F3BC-7B4B-08FE-671B-BD5C0C8D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E88A25-CB47-47DC-FABD-43739E30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F118D8-AA40-010B-F3A8-F38B5C95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0DE5A-DC9D-E875-7D73-2DD224FAD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4EB8-5A79-4CC4-B1D2-F9AD98E47AD9}" type="datetimeFigureOut">
              <a:rPr lang="de-DE" smtClean="0"/>
              <a:t>10.12.2024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5A4C2-04E0-0F88-AF48-0EC4C07FD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02DEF8-32FE-9C8B-6953-2069328A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7970-2E3C-4CB4-8EC7-DB55EC25D44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7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6488C84C-DE0F-6777-C5FB-AB886924D091}"/>
              </a:ext>
            </a:extLst>
          </p:cNvPr>
          <p:cNvGrpSpPr/>
          <p:nvPr/>
        </p:nvGrpSpPr>
        <p:grpSpPr>
          <a:xfrm>
            <a:off x="908547" y="1069383"/>
            <a:ext cx="8779169" cy="4974878"/>
            <a:chOff x="908547" y="1069383"/>
            <a:chExt cx="8779169" cy="4974878"/>
          </a:xfrm>
        </p:grpSpPr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FA35CFAD-FED3-C050-7596-B111F96FA20E}"/>
                </a:ext>
              </a:extLst>
            </p:cNvPr>
            <p:cNvSpPr/>
            <p:nvPr/>
          </p:nvSpPr>
          <p:spPr>
            <a:xfrm>
              <a:off x="7738820" y="1829365"/>
              <a:ext cx="1948896" cy="1970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9437312C-46A9-3AAB-EA2D-0AE84F158686}"/>
                </a:ext>
              </a:extLst>
            </p:cNvPr>
            <p:cNvSpPr/>
            <p:nvPr/>
          </p:nvSpPr>
          <p:spPr>
            <a:xfrm>
              <a:off x="2402237" y="1069383"/>
              <a:ext cx="4912954" cy="4818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8CDF1525-269F-A595-B8F5-ECE74CDA5371}"/>
                </a:ext>
              </a:extLst>
            </p:cNvPr>
            <p:cNvSpPr/>
            <p:nvPr/>
          </p:nvSpPr>
          <p:spPr>
            <a:xfrm>
              <a:off x="3928186" y="1981927"/>
              <a:ext cx="1704814" cy="117787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Raspberry Pi CM5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RTC</a:t>
              </a:r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44F2C11E-9DFE-7DEE-CAF5-04DFBA263B2D}"/>
                </a:ext>
              </a:extLst>
            </p:cNvPr>
            <p:cNvSpPr/>
            <p:nvPr/>
          </p:nvSpPr>
          <p:spPr>
            <a:xfrm>
              <a:off x="7838920" y="1949156"/>
              <a:ext cx="1704814" cy="117787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TFT Display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1280 x 800 pix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8DB350A5-2BF2-962C-3D09-D3E78153A5AE}"/>
                </a:ext>
              </a:extLst>
            </p:cNvPr>
            <p:cNvSpPr/>
            <p:nvPr/>
          </p:nvSpPr>
          <p:spPr>
            <a:xfrm>
              <a:off x="3935291" y="4175583"/>
              <a:ext cx="1704814" cy="55406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USB 2.0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502D160-65F1-A89A-F86F-3E5EDE256AD7}"/>
                </a:ext>
              </a:extLst>
            </p:cNvPr>
            <p:cNvSpPr/>
            <p:nvPr/>
          </p:nvSpPr>
          <p:spPr>
            <a:xfrm>
              <a:off x="6298133" y="2166616"/>
              <a:ext cx="875654" cy="808494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HDMI 1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FD0C451C-1E30-D23F-3DBE-E74704A20595}"/>
                </a:ext>
              </a:extLst>
            </p:cNvPr>
            <p:cNvSpPr/>
            <p:nvPr/>
          </p:nvSpPr>
          <p:spPr>
            <a:xfrm>
              <a:off x="6476717" y="1597699"/>
              <a:ext cx="674847" cy="3874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HDMI 2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B7601162-1BF0-9044-DE20-E6C11419F6F9}"/>
                </a:ext>
              </a:extLst>
            </p:cNvPr>
            <p:cNvSpPr/>
            <p:nvPr/>
          </p:nvSpPr>
          <p:spPr>
            <a:xfrm>
              <a:off x="6478948" y="4175583"/>
              <a:ext cx="514024" cy="38745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Ubuntu" panose="020B0504030602030204" pitchFamily="34" charset="0"/>
                </a:rPr>
                <a:t>PIC1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47CB34D4-AF7F-425C-DED0-6D3D8CCCD923}"/>
                </a:ext>
              </a:extLst>
            </p:cNvPr>
            <p:cNvSpPr/>
            <p:nvPr/>
          </p:nvSpPr>
          <p:spPr>
            <a:xfrm>
              <a:off x="2628903" y="5091920"/>
              <a:ext cx="555359" cy="3874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USB-C</a:t>
              </a:r>
              <a:endParaRPr lang="de-DE" sz="1000" dirty="0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AE5441A8-DFA6-3DEE-1AFA-73597508F3C7}"/>
                </a:ext>
              </a:extLst>
            </p:cNvPr>
            <p:cNvSpPr/>
            <p:nvPr/>
          </p:nvSpPr>
          <p:spPr>
            <a:xfrm>
              <a:off x="6478948" y="3338029"/>
              <a:ext cx="514024" cy="38745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Ubuntu" panose="020B0504030602030204" pitchFamily="34" charset="0"/>
                </a:rPr>
                <a:t>PIC2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6F41A99E-D3FC-2A90-CA2E-97D6D0B14D60}"/>
                </a:ext>
              </a:extLst>
            </p:cNvPr>
            <p:cNvSpPr/>
            <p:nvPr/>
          </p:nvSpPr>
          <p:spPr>
            <a:xfrm>
              <a:off x="2628903" y="2166616"/>
              <a:ext cx="875654" cy="80849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Expansion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USB 3.0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I2C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SPI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6700058-CF8C-F6E5-DFF2-D30E5869124C}"/>
                </a:ext>
              </a:extLst>
            </p:cNvPr>
            <p:cNvSpPr/>
            <p:nvPr/>
          </p:nvSpPr>
          <p:spPr>
            <a:xfrm>
              <a:off x="4254056" y="1150153"/>
              <a:ext cx="1066789" cy="560521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SSD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NVMe m.2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1577AC7-26E3-260E-04DD-A1DC572BBFB2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5633000" y="2570863"/>
              <a:ext cx="6651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4166D7A9-E06B-7016-4914-82CD15A0EC0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7173787" y="2570862"/>
              <a:ext cx="66513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CA449D29-E9E1-373A-476B-2DFFC0BBB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8002" y="1788198"/>
              <a:ext cx="554523" cy="473988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E7EDB4D7-3B26-DB34-840A-3D111BED32CB}"/>
                </a:ext>
              </a:extLst>
            </p:cNvPr>
            <p:cNvSpPr/>
            <p:nvPr/>
          </p:nvSpPr>
          <p:spPr>
            <a:xfrm>
              <a:off x="3349574" y="5091920"/>
              <a:ext cx="555359" cy="3874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USB-A</a:t>
              </a:r>
              <a:endParaRPr lang="de-DE" sz="1000" dirty="0"/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B08A9E0D-3E42-5937-A87A-9B44315527E0}"/>
                </a:ext>
              </a:extLst>
            </p:cNvPr>
            <p:cNvSpPr/>
            <p:nvPr/>
          </p:nvSpPr>
          <p:spPr>
            <a:xfrm>
              <a:off x="4039248" y="5091920"/>
              <a:ext cx="555359" cy="3874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USB-A</a:t>
              </a:r>
              <a:endParaRPr lang="de-DE" sz="1000" dirty="0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81207950-8A5A-968F-49F8-678D71D69463}"/>
                </a:ext>
              </a:extLst>
            </p:cNvPr>
            <p:cNvSpPr/>
            <p:nvPr/>
          </p:nvSpPr>
          <p:spPr>
            <a:xfrm>
              <a:off x="4780593" y="5091920"/>
              <a:ext cx="555359" cy="3874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USB</a:t>
              </a:r>
              <a:endParaRPr lang="de-DE" sz="1000" dirty="0"/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E59C850F-A6B6-CEF5-6681-30D2E7EA9BC0}"/>
                </a:ext>
              </a:extLst>
            </p:cNvPr>
            <p:cNvSpPr/>
            <p:nvPr/>
          </p:nvSpPr>
          <p:spPr>
            <a:xfrm>
              <a:off x="5529687" y="5091920"/>
              <a:ext cx="555359" cy="3874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USB</a:t>
              </a:r>
              <a:endParaRPr lang="de-DE" sz="1000" dirty="0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EB982317-64CF-5331-22A9-0C9CAA765F2A}"/>
                </a:ext>
              </a:extLst>
            </p:cNvPr>
            <p:cNvSpPr/>
            <p:nvPr/>
          </p:nvSpPr>
          <p:spPr>
            <a:xfrm>
              <a:off x="7838920" y="4148138"/>
              <a:ext cx="1704814" cy="4149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Touch Bottons, IR, LEDs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D92A7A5-CD6B-6671-1BD8-3F6771523EAB}"/>
                </a:ext>
              </a:extLst>
            </p:cNvPr>
            <p:cNvCxnSpPr>
              <a:cxnSpLocks/>
              <a:stCxn id="13" idx="3"/>
              <a:endCxn id="47" idx="1"/>
            </p:cNvCxnSpPr>
            <p:nvPr/>
          </p:nvCxnSpPr>
          <p:spPr>
            <a:xfrm flipV="1">
              <a:off x="6992972" y="4355590"/>
              <a:ext cx="845948" cy="1372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C654878-45C4-A4EA-5AFF-A67622A7550A}"/>
                </a:ext>
              </a:extLst>
            </p:cNvPr>
            <p:cNvCxnSpPr>
              <a:stCxn id="46" idx="3"/>
              <a:endCxn id="46" idx="3"/>
            </p:cNvCxnSpPr>
            <p:nvPr/>
          </p:nvCxnSpPr>
          <p:spPr>
            <a:xfrm>
              <a:off x="6085046" y="5285649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5A88D19A-47DB-5AD0-7138-96794CF7A3A2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6735960" y="2975110"/>
              <a:ext cx="0" cy="362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BC162CB5-0658-3FFE-B470-A995822F3093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735960" y="4563041"/>
              <a:ext cx="12921" cy="11717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28CE935C-45EF-D64B-A5EB-739243B11448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5807367" y="5479378"/>
              <a:ext cx="0" cy="266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DF793FD1-57C9-96E3-3C71-6E507362B391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5058273" y="5479378"/>
              <a:ext cx="0" cy="5648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DA2F4F4E-A5B5-E996-B98E-5DACA049B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2001" y="3667690"/>
              <a:ext cx="12435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244DC76D-9342-BF73-E889-479723EC4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7255" y="3863172"/>
              <a:ext cx="0" cy="1562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5FCB9BF0-8892-3D3F-C81C-39C794AB8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258" y="4008942"/>
              <a:ext cx="1033338" cy="1082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AEEFE9A-C430-3702-5649-D6DE34D663C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5521938" y="4729647"/>
              <a:ext cx="285429" cy="36227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340A449C-5721-0AC0-D104-0C51DCEC4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0200" y="4729647"/>
              <a:ext cx="353851" cy="36227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42D2CC7C-CF1D-E2BE-C502-3EAC21F1778A}"/>
                </a:ext>
              </a:extLst>
            </p:cNvPr>
            <p:cNvCxnSpPr>
              <a:cxnSpLocks/>
            </p:cNvCxnSpPr>
            <p:nvPr/>
          </p:nvCxnSpPr>
          <p:spPr>
            <a:xfrm>
              <a:off x="4339533" y="4729647"/>
              <a:ext cx="0" cy="36227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4AD92651-FD8A-9985-DF32-BEF8651CC6A4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5050545" y="4729647"/>
              <a:ext cx="7728" cy="36227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8355E33A-2AA4-5C35-1F5A-CD991ABF3C2A}"/>
                </a:ext>
              </a:extLst>
            </p:cNvPr>
            <p:cNvCxnSpPr>
              <a:cxnSpLocks/>
              <a:stCxn id="20" idx="3"/>
              <a:endCxn id="4" idx="1"/>
            </p:cNvCxnSpPr>
            <p:nvPr/>
          </p:nvCxnSpPr>
          <p:spPr>
            <a:xfrm>
              <a:off x="3504557" y="2570863"/>
              <a:ext cx="423629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CCEB9074-AC49-EF54-C88D-5ED474914D67}"/>
                </a:ext>
              </a:extLst>
            </p:cNvPr>
            <p:cNvSpPr txBox="1"/>
            <p:nvPr/>
          </p:nvSpPr>
          <p:spPr>
            <a:xfrm>
              <a:off x="3571948" y="5564652"/>
              <a:ext cx="8442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User Ports</a:t>
              </a:r>
            </a:p>
          </p:txBody>
        </p: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D7D901B1-2726-EC42-DE59-AF79B482E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0799" y="3472209"/>
              <a:ext cx="40812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A0D9797C-79C7-D323-9212-951EC3532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799" y="3472324"/>
              <a:ext cx="0" cy="2571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770E79E4-5D8B-33DD-A83E-F45ACDCD1B79}"/>
                </a:ext>
              </a:extLst>
            </p:cNvPr>
            <p:cNvCxnSpPr>
              <a:cxnSpLocks/>
            </p:cNvCxnSpPr>
            <p:nvPr/>
          </p:nvCxnSpPr>
          <p:spPr>
            <a:xfrm>
              <a:off x="5058272" y="6044261"/>
              <a:ext cx="23699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8A279FC-54F8-A962-32CC-F7D37FAF3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2195" y="5734793"/>
              <a:ext cx="92989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9BB77445-344B-6A8F-6627-B4F5C7D6E99D}"/>
                </a:ext>
              </a:extLst>
            </p:cNvPr>
            <p:cNvSpPr/>
            <p:nvPr/>
          </p:nvSpPr>
          <p:spPr>
            <a:xfrm>
              <a:off x="7849234" y="3240205"/>
              <a:ext cx="1704814" cy="4149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Touch for TFT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214BDE64-33B1-94D4-DE19-53FA2F2B8735}"/>
                </a:ext>
              </a:extLst>
            </p:cNvPr>
            <p:cNvSpPr txBox="1"/>
            <p:nvPr/>
          </p:nvSpPr>
          <p:spPr>
            <a:xfrm>
              <a:off x="2688506" y="5564651"/>
              <a:ext cx="455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OTG</a:t>
              </a:r>
            </a:p>
          </p:txBody>
        </p: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F7BDA02C-78A1-4075-B2EB-2D5A3702B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5044" y="4008942"/>
              <a:ext cx="5473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7CF7DD06-C3F0-8EE4-B1DA-36E79D09F0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3410" y="3554041"/>
              <a:ext cx="117183" cy="2592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5D9A2B6-61E0-D88F-A843-C93F6CEE33D0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1" y="3159798"/>
              <a:ext cx="0" cy="32958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Gerade Verbindung mit Pfeil 143">
              <a:extLst>
                <a:ext uri="{FF2B5EF4-FFF2-40B4-BE49-F238E27FC236}">
                  <a16:creationId xmlns:a16="http://schemas.microsoft.com/office/drawing/2014/main" id="{B51CA6D2-9E82-6401-E6BF-CB720377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451" y="3869144"/>
              <a:ext cx="247" cy="30061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Verbinder: gewinkelt 169">
              <a:extLst>
                <a:ext uri="{FF2B5EF4-FFF2-40B4-BE49-F238E27FC236}">
                  <a16:creationId xmlns:a16="http://schemas.microsoft.com/office/drawing/2014/main" id="{137D1CCA-95A9-E7DF-5A12-D57D046EDA9C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rot="16200000" flipH="1">
              <a:off x="5871446" y="3761810"/>
              <a:ext cx="701622" cy="513382"/>
            </a:xfrm>
            <a:prstGeom prst="bentConnector2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F42C73B9-CD2F-C647-C19F-6CC6B72A1418}"/>
                </a:ext>
              </a:extLst>
            </p:cNvPr>
            <p:cNvSpPr txBox="1"/>
            <p:nvPr/>
          </p:nvSpPr>
          <p:spPr>
            <a:xfrm>
              <a:off x="3722438" y="3513288"/>
              <a:ext cx="902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USB Switch</a:t>
              </a:r>
            </a:p>
          </p:txBody>
        </p:sp>
        <p:sp>
          <p:nvSpPr>
            <p:cNvPr id="175" name="Textfeld 174">
              <a:extLst>
                <a:ext uri="{FF2B5EF4-FFF2-40B4-BE49-F238E27FC236}">
                  <a16:creationId xmlns:a16="http://schemas.microsoft.com/office/drawing/2014/main" id="{CA7FDE9C-96FB-43E9-D6A9-5ECF334FE8F5}"/>
                </a:ext>
              </a:extLst>
            </p:cNvPr>
            <p:cNvSpPr txBox="1"/>
            <p:nvPr/>
          </p:nvSpPr>
          <p:spPr>
            <a:xfrm>
              <a:off x="2487049" y="1150153"/>
              <a:ext cx="933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Main Board</a:t>
              </a:r>
            </a:p>
          </p:txBody>
        </p:sp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074580AB-5474-FB7A-E09E-09E35EA4C96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154191" y="1791428"/>
              <a:ext cx="32252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Gerade Verbindung mit Pfeil 182">
              <a:extLst>
                <a:ext uri="{FF2B5EF4-FFF2-40B4-BE49-F238E27FC236}">
                  <a16:creationId xmlns:a16="http://schemas.microsoft.com/office/drawing/2014/main" id="{3E6673BA-483A-CE64-9328-0936C379D8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0593" y="1710674"/>
              <a:ext cx="0" cy="27125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hteck: abgerundete Ecken 185">
              <a:extLst>
                <a:ext uri="{FF2B5EF4-FFF2-40B4-BE49-F238E27FC236}">
                  <a16:creationId xmlns:a16="http://schemas.microsoft.com/office/drawing/2014/main" id="{5E30E675-0884-0AF8-1358-ACB251FB6F53}"/>
                </a:ext>
              </a:extLst>
            </p:cNvPr>
            <p:cNvSpPr/>
            <p:nvPr/>
          </p:nvSpPr>
          <p:spPr>
            <a:xfrm>
              <a:off x="2628903" y="3127027"/>
              <a:ext cx="875654" cy="80849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Power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Supplay</a:t>
              </a:r>
            </a:p>
          </p:txBody>
        </p:sp>
        <p:pic>
          <p:nvPicPr>
            <p:cNvPr id="189" name="Grafik 18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49B58AC-6FBF-9AD5-9336-F6017348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817125" y="1641405"/>
              <a:ext cx="290570" cy="290570"/>
            </a:xfrm>
            <a:prstGeom prst="rect">
              <a:avLst/>
            </a:prstGeom>
          </p:spPr>
        </p:pic>
        <p:pic>
          <p:nvPicPr>
            <p:cNvPr id="193" name="Grafik 192" descr="Ein Bild, das Schrift, Grafiken, Logo, Text enthält.&#10;&#10;Automatisch generierte Beschreibung">
              <a:extLst>
                <a:ext uri="{FF2B5EF4-FFF2-40B4-BE49-F238E27FC236}">
                  <a16:creationId xmlns:a16="http://schemas.microsoft.com/office/drawing/2014/main" id="{B9E713D1-4654-E234-2E71-17015612B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021" y="1654521"/>
              <a:ext cx="469189" cy="277995"/>
            </a:xfrm>
            <a:prstGeom prst="rect">
              <a:avLst/>
            </a:prstGeom>
          </p:spPr>
        </p:pic>
        <p:grpSp>
          <p:nvGrpSpPr>
            <p:cNvPr id="198" name="Gruppieren 197">
              <a:extLst>
                <a:ext uri="{FF2B5EF4-FFF2-40B4-BE49-F238E27FC236}">
                  <a16:creationId xmlns:a16="http://schemas.microsoft.com/office/drawing/2014/main" id="{6BD968AB-59C6-5F17-4649-DEF420429B17}"/>
                </a:ext>
              </a:extLst>
            </p:cNvPr>
            <p:cNvGrpSpPr/>
            <p:nvPr/>
          </p:nvGrpSpPr>
          <p:grpSpPr>
            <a:xfrm>
              <a:off x="908547" y="2019879"/>
              <a:ext cx="1066049" cy="1117250"/>
              <a:chOff x="1177870" y="2009778"/>
              <a:chExt cx="1066049" cy="1117250"/>
            </a:xfrm>
          </p:grpSpPr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E2EC86E5-FBEE-A943-57E2-FE8DF7B99DFD}"/>
                  </a:ext>
                </a:extLst>
              </p:cNvPr>
              <p:cNvSpPr/>
              <p:nvPr/>
            </p:nvSpPr>
            <p:spPr>
              <a:xfrm>
                <a:off x="1177870" y="2009778"/>
                <a:ext cx="1066049" cy="11172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6" name="Rechteck: abgerundete Ecken 195">
                <a:extLst>
                  <a:ext uri="{FF2B5EF4-FFF2-40B4-BE49-F238E27FC236}">
                    <a16:creationId xmlns:a16="http://schemas.microsoft.com/office/drawing/2014/main" id="{73559DE7-ADAE-4798-F357-72318C59C956}"/>
                  </a:ext>
                </a:extLst>
              </p:cNvPr>
              <p:cNvSpPr/>
              <p:nvPr/>
            </p:nvSpPr>
            <p:spPr>
              <a:xfrm>
                <a:off x="1269572" y="2166616"/>
                <a:ext cx="875654" cy="80849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NMEA2000</a:t>
                </a:r>
              </a:p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NMEA0183</a:t>
                </a:r>
              </a:p>
              <a:p>
                <a:pPr algn="ctr"/>
                <a:r>
                  <a:rPr lang="de-DE" sz="1000" dirty="0">
                    <a:solidFill>
                      <a:schemeClr val="tx1"/>
                    </a:solidFill>
                  </a:rPr>
                  <a:t>Gateway</a:t>
                </a:r>
              </a:p>
            </p:txBody>
          </p:sp>
        </p:grpSp>
        <p:cxnSp>
          <p:nvCxnSpPr>
            <p:cNvPr id="199" name="Gerade Verbindung mit Pfeil 198">
              <a:extLst>
                <a:ext uri="{FF2B5EF4-FFF2-40B4-BE49-F238E27FC236}">
                  <a16:creationId xmlns:a16="http://schemas.microsoft.com/office/drawing/2014/main" id="{B06C3F3B-2FF2-9C67-3047-7131D93874BA}"/>
                </a:ext>
              </a:extLst>
            </p:cNvPr>
            <p:cNvCxnSpPr>
              <a:cxnSpLocks/>
              <a:stCxn id="196" idx="3"/>
            </p:cNvCxnSpPr>
            <p:nvPr/>
          </p:nvCxnSpPr>
          <p:spPr>
            <a:xfrm flipV="1">
              <a:off x="1875903" y="2566316"/>
              <a:ext cx="753000" cy="1464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3D2A1680-FE8C-8256-6D3B-C45F1EED6FC7}"/>
                </a:ext>
              </a:extLst>
            </p:cNvPr>
            <p:cNvSpPr txBox="1"/>
            <p:nvPr/>
          </p:nvSpPr>
          <p:spPr>
            <a:xfrm>
              <a:off x="1065933" y="3212387"/>
              <a:ext cx="743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Optional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09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Walter</dc:creator>
  <cp:lastModifiedBy>Norbert Walter</cp:lastModifiedBy>
  <cp:revision>2</cp:revision>
  <dcterms:created xsi:type="dcterms:W3CDTF">2024-12-10T13:20:43Z</dcterms:created>
  <dcterms:modified xsi:type="dcterms:W3CDTF">2024-12-10T15:14:16Z</dcterms:modified>
</cp:coreProperties>
</file>