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BCD89-DB52-168E-7AE6-A3E98093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1D144-A8AE-287A-0330-CB20FFC2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44DD-4EB5-7C9A-759E-7AC8274D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F664B-8A83-003B-3A50-66926CE6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54818-C077-0215-E7F6-CFB6C42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EB67-6591-EE2B-1B8D-08396E7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DC72E8-43F2-1E53-10A9-152DD15F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BAD3A-088D-CA96-E295-C6EC4FD1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BA16B-E484-BE51-1061-79F71FE3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20C4D-2A78-D12F-03A7-2F934C6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2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5ABB8B-8BA0-22F3-AE9C-00998B24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8472-A476-80B7-C96F-783E1453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DC8D2-7C89-BD31-B49B-575C9B6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EF5FA-57B7-AFC9-1814-A21B75C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EBA3-9EC1-E0F3-6EEC-4B513D8A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2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885C1-DDF6-8725-5FA8-910F5C02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FC18A-4035-23CD-8758-DB5ECD94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CA77A-38C3-08A8-E33C-BF7137A7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26AFA-9DD1-96F1-F22B-1763983D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AFF5C2-2D9E-0727-1FA3-57264D6B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DACB-5D29-E1A4-77FD-AA1F749B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B301E-49CD-4578-D0A6-FD8BB947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BCE1-4238-F872-EFB8-9B7D9C3C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B415F-11F5-E945-8447-C2B8A7B1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518C-40C7-FBF2-0966-94A1A70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E02E2-C040-B97E-B94B-DED0E85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CC1B4-6073-ADC4-E824-BE88220E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C7B24-4F72-E06A-B066-DDF6A3D0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00A06-F415-C805-A7F1-3AD98E36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2DBFC-6130-E615-E304-7499766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71DF5-F2D4-AE38-1D66-7CE654E5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92BC4-22EB-6634-4527-1348B44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401BD-A3F6-CFD6-BA86-D173FD1D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F3BF30-EF66-6D88-6BE4-BA773DD8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E14154-7BCA-A550-C030-69E9FCC5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C1FDB7-1421-4920-9F40-556463C7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539A30-B148-D2E1-174F-BEC79DC0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0137B-C5A3-37B1-A352-8A11544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8C6180-C408-B4FD-9C46-71077506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1B1D0-058A-092D-5179-85C3EC1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99D08C-32FC-F1F6-A750-182EB710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818982-63AA-6CE5-2E4A-A4619731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06B6D-8BA3-A3A3-865F-ACB420B5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88C9A-B4B4-7DF0-2673-4362079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5E797B-49CA-A585-E84F-E3A136DD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19E44-5766-C12B-5D2F-706C9CCE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7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525E-7C70-328E-696C-F6F524A9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E11D-FC38-40FA-D803-9DB861AC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E5D9F2-716E-BBF9-E7C1-1CF1AF2C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204AFA-10FC-4DCF-264D-2DEF8F2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328B32-3571-8C49-EE15-0C1BAF46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6C321-7DF8-BBB4-77F0-17B3AE2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12B6B-B16F-E5D2-0171-DB4A7C77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9F3F52-FD98-0CC6-E5FC-0BFE832E8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1DF67-9DA3-41DC-4A42-892F98CA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401D4-1559-9F59-4CD1-212D50C2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8A95F-FDAB-9B04-90D5-7AF026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2F3BC-7B4B-08FE-671B-BD5C0C8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E88A25-CB47-47DC-FABD-43739E30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118D8-AA40-010B-F3A8-F38B5C95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0DE5A-DC9D-E875-7D73-2DD224FAD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4EB8-5A79-4CC4-B1D2-F9AD98E47AD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5A4C2-04E0-0F88-AF48-0EC4C07F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2DEF8-32FE-9C8B-6953-2069328A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7970-2E3C-4CB4-8EC7-DB55EC25D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CDF1525-269F-A595-B8F5-ECE74CDA5371}"/>
              </a:ext>
            </a:extLst>
          </p:cNvPr>
          <p:cNvSpPr/>
          <p:nvPr/>
        </p:nvSpPr>
        <p:spPr>
          <a:xfrm>
            <a:off x="3851334" y="958312"/>
            <a:ext cx="1704814" cy="117787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4F2C11E-9DFE-7DEE-CAF5-04DFBA263B2D}"/>
              </a:ext>
            </a:extLst>
          </p:cNvPr>
          <p:cNvSpPr/>
          <p:nvPr/>
        </p:nvSpPr>
        <p:spPr>
          <a:xfrm>
            <a:off x="7762068" y="880822"/>
            <a:ext cx="1704814" cy="11778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DB350A5-2BF2-962C-3D09-D3E78153A5AE}"/>
              </a:ext>
            </a:extLst>
          </p:cNvPr>
          <p:cNvSpPr/>
          <p:nvPr/>
        </p:nvSpPr>
        <p:spPr>
          <a:xfrm>
            <a:off x="3828081" y="3151968"/>
            <a:ext cx="1704814" cy="554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EF6E9B0-A334-41CA-F4E7-943761607C27}"/>
              </a:ext>
            </a:extLst>
          </p:cNvPr>
          <p:cNvSpPr/>
          <p:nvPr/>
        </p:nvSpPr>
        <p:spPr>
          <a:xfrm>
            <a:off x="4324025" y="4068305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632D4BD-A57C-D1A4-3A4E-1C68B6FE9089}"/>
              </a:ext>
            </a:extLst>
          </p:cNvPr>
          <p:cNvSpPr/>
          <p:nvPr/>
        </p:nvSpPr>
        <p:spPr>
          <a:xfrm>
            <a:off x="4978828" y="4068305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7A3AB62-ED23-66AA-2DFA-64712D5DF89E}"/>
              </a:ext>
            </a:extLst>
          </p:cNvPr>
          <p:cNvSpPr/>
          <p:nvPr/>
        </p:nvSpPr>
        <p:spPr>
          <a:xfrm>
            <a:off x="5633631" y="4068305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E7F2807-8E30-1A57-DAC6-683816E5EA1A}"/>
              </a:ext>
            </a:extLst>
          </p:cNvPr>
          <p:cNvSpPr/>
          <p:nvPr/>
        </p:nvSpPr>
        <p:spPr>
          <a:xfrm>
            <a:off x="3630476" y="4068305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502D160-65F1-A89A-F86F-3E5EDE256AD7}"/>
              </a:ext>
            </a:extLst>
          </p:cNvPr>
          <p:cNvSpPr/>
          <p:nvPr/>
        </p:nvSpPr>
        <p:spPr>
          <a:xfrm>
            <a:off x="6221281" y="1143001"/>
            <a:ext cx="875654" cy="8084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HDMI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0C451C-1E30-D23F-3DBE-E74704A20595}"/>
              </a:ext>
            </a:extLst>
          </p:cNvPr>
          <p:cNvSpPr/>
          <p:nvPr/>
        </p:nvSpPr>
        <p:spPr>
          <a:xfrm>
            <a:off x="7862804" y="2314414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7601162-1BF0-9044-DE20-E6C11419F6F9}"/>
              </a:ext>
            </a:extLst>
          </p:cNvPr>
          <p:cNvSpPr/>
          <p:nvPr/>
        </p:nvSpPr>
        <p:spPr>
          <a:xfrm>
            <a:off x="3022170" y="3235271"/>
            <a:ext cx="514024" cy="3874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Ubuntu" panose="020B0504030602030204" pitchFamily="34" charset="0"/>
              </a:rPr>
              <a:t>PIC1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7CB34D4-AF7F-425C-DED0-6D3D8CCCD923}"/>
              </a:ext>
            </a:extLst>
          </p:cNvPr>
          <p:cNvSpPr/>
          <p:nvPr/>
        </p:nvSpPr>
        <p:spPr>
          <a:xfrm>
            <a:off x="2552051" y="4068305"/>
            <a:ext cx="395207" cy="387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E5441A8-DFA6-3DEE-1AFA-73597508F3C7}"/>
              </a:ext>
            </a:extLst>
          </p:cNvPr>
          <p:cNvSpPr/>
          <p:nvPr/>
        </p:nvSpPr>
        <p:spPr>
          <a:xfrm>
            <a:off x="6402096" y="2314414"/>
            <a:ext cx="514024" cy="3874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Ubuntu" panose="020B0504030602030204" pitchFamily="34" charset="0"/>
              </a:rPr>
              <a:t>PIC1</a:t>
            </a:r>
          </a:p>
        </p:txBody>
      </p:sp>
    </p:spTree>
    <p:extLst>
      <p:ext uri="{BB962C8B-B14F-4D97-AF65-F5344CB8AC3E}">
        <p14:creationId xmlns:p14="http://schemas.microsoft.com/office/powerpoint/2010/main" val="229709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1</cp:revision>
  <dcterms:created xsi:type="dcterms:W3CDTF">2024-12-10T13:20:43Z</dcterms:created>
  <dcterms:modified xsi:type="dcterms:W3CDTF">2024-12-10T13:35:17Z</dcterms:modified>
</cp:coreProperties>
</file>