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29C"/>
    <a:srgbClr val="00A7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18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C01808-98EC-C653-BA31-3D4F368CB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AEB7A82-B21D-AEF1-B1DD-0792F7D46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A34361-8DFF-6B1A-D7A1-361CAEC70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1296-30AA-4F96-8A3A-0377A4C5E852}" type="datetimeFigureOut">
              <a:rPr lang="de-DE" smtClean="0"/>
              <a:t>06.06.2025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A9F709-AAC4-27D4-93DB-11D2A6629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7A9774-7C2A-56FD-197A-1E2B45946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25415-AFCC-4E0B-9505-60498D11BA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0464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F02027-84CB-BA56-CD8F-FB328FBB8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A3A12E-0350-EB9E-D7F4-1F3B752C1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D18511-7381-9691-B491-A1C64294C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1296-30AA-4F96-8A3A-0377A4C5E852}" type="datetimeFigureOut">
              <a:rPr lang="de-DE" smtClean="0"/>
              <a:t>06.06.2025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D58889-E904-38F8-59D5-3C08FC947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8AB88C-10F4-31FE-E64E-B72A82CA4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25415-AFCC-4E0B-9505-60498D11BA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933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F3F2EC4-77F6-1678-2311-76CDE71A0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D2D80EA-626E-7CBC-D1DD-03C90F9C7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D33FED-3CDC-98A7-08B5-CF9C4D9D7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1296-30AA-4F96-8A3A-0377A4C5E852}" type="datetimeFigureOut">
              <a:rPr lang="de-DE" smtClean="0"/>
              <a:t>06.06.2025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002812-E74C-732C-0061-B085203AD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12FAF5-B439-7BAD-E32B-A3AC05CAE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25415-AFCC-4E0B-9505-60498D11BA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3475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338B2B-AD96-152E-DEC3-50B334E3F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3762D3-2532-C96F-6BD1-A7E499C48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C31594-225F-D93F-8D88-BE1BBD6D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1296-30AA-4F96-8A3A-0377A4C5E852}" type="datetimeFigureOut">
              <a:rPr lang="de-DE" smtClean="0"/>
              <a:t>06.06.2025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574C02-E2BA-20E1-69C5-1559A14A8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A67A21-B9B8-0E4B-6B5A-0FE01E44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25415-AFCC-4E0B-9505-60498D11BA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2139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722288-BDF9-F2C5-79EC-849514FC5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E7F55A-5E11-4111-CE20-F3C279C80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6955E0-A9CA-C19C-7EBE-16CB34F10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1296-30AA-4F96-8A3A-0377A4C5E852}" type="datetimeFigureOut">
              <a:rPr lang="de-DE" smtClean="0"/>
              <a:t>06.06.2025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CC2CDE-FA61-D239-FA99-4FCA696BB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956A80-4B70-EB44-027B-C38888492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25415-AFCC-4E0B-9505-60498D11BA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599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A11739-8363-370F-A667-F1C0F1E8D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EB93BD-5EA8-7B17-0F33-FD86C5E1E3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901F3D9-B02F-0FF5-7D86-AFD6A6698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D10FB3-C298-561B-9C90-5423D5904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1296-30AA-4F96-8A3A-0377A4C5E852}" type="datetimeFigureOut">
              <a:rPr lang="de-DE" smtClean="0"/>
              <a:t>06.06.2025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A90F17-DA70-058C-BD61-9A72A44BE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B5E2B9-FD11-EDF9-C197-75279305D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25415-AFCC-4E0B-9505-60498D11BA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6318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E9E29-91CA-FDCB-4B30-286050AE9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CB8BE4-F11C-3C74-E3BB-1DBBF3E8B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4C8767-9008-1334-2653-B72DD7B20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5AFB106-2B7E-385D-CFDC-00245908F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48BDE8F-FAE4-6609-9D3D-57C8C91126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FFEADCA-9161-96DC-D6C5-56001D677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1296-30AA-4F96-8A3A-0377A4C5E852}" type="datetimeFigureOut">
              <a:rPr lang="de-DE" smtClean="0"/>
              <a:t>06.06.2025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B48AEB2-5E8A-5D78-F29E-8135A6AF1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EBBF1E0-39EB-A96E-BAD2-CF9A58332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25415-AFCC-4E0B-9505-60498D11BA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6080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6BBF97-B4D6-3FCC-BDA5-CF983E9D8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BA17B60-ADEF-9479-D6B9-F4573E88E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1296-30AA-4F96-8A3A-0377A4C5E852}" type="datetimeFigureOut">
              <a:rPr lang="de-DE" smtClean="0"/>
              <a:t>06.06.2025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A13339-C2FD-7673-A0B6-33C34C48F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D73F64-D7E0-C4EC-E5A8-FC7C53CCE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25415-AFCC-4E0B-9505-60498D11BA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948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61F579F-FD80-51E1-E029-41AE60229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1296-30AA-4F96-8A3A-0377A4C5E852}" type="datetimeFigureOut">
              <a:rPr lang="de-DE" smtClean="0"/>
              <a:t>06.06.2025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E02AFDD-DC8D-5D18-6335-8FD5EB03C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544DDD-264F-1D3E-6E47-BA65599C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25415-AFCC-4E0B-9505-60498D11BA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6310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16AFA7-1565-71AF-8ABA-7F1263288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5B3C56-9EA0-E6AE-17AD-BA95297A2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B86ED0-5869-63D7-90A8-0C50E661C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D8AC0D-5387-8F1F-7ED9-E4FE73F7F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1296-30AA-4F96-8A3A-0377A4C5E852}" type="datetimeFigureOut">
              <a:rPr lang="de-DE" smtClean="0"/>
              <a:t>06.06.2025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BE7FB4-2382-60DB-403B-78CA703CF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1B1C34-BDBF-B2CA-E564-6D5C02949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25415-AFCC-4E0B-9505-60498D11BA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498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1BAFCF-2F8E-7BF5-9DA2-B69658C7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F47F279-ACEB-04D4-FDDD-E8EFB0EA71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F962F8-E1BA-A77D-9651-586304F2A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49845E-DF5B-FA6C-378E-76BAA0E3B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1296-30AA-4F96-8A3A-0377A4C5E852}" type="datetimeFigureOut">
              <a:rPr lang="de-DE" smtClean="0"/>
              <a:t>06.06.2025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2F2818-A355-6685-605A-7AA8FD3F5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4F8E30-68FC-BF5B-FE6F-8BE370015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25415-AFCC-4E0B-9505-60498D11BA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239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628EC10-0B18-FBDB-6845-D3B501584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A3D979-FC20-C72D-6819-8B952971F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1FFBAA-DB1D-0C3F-86A0-7572A403B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D81296-30AA-4F96-8A3A-0377A4C5E852}" type="datetimeFigureOut">
              <a:rPr lang="de-DE" smtClean="0"/>
              <a:t>06.06.2025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2BD44B-D209-FDC1-A324-45831F9175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2F9548-992D-A4DC-1266-9F45E490B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025415-AFCC-4E0B-9505-60498D11BA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283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57AF909F-4352-E3E5-7EF5-57FD368521B1}"/>
              </a:ext>
            </a:extLst>
          </p:cNvPr>
          <p:cNvSpPr txBox="1"/>
          <p:nvPr/>
        </p:nvSpPr>
        <p:spPr>
          <a:xfrm>
            <a:off x="186474" y="616179"/>
            <a:ext cx="78801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Um den Schriftzug zu erstellen wird der Text in der folgende Folie angepasst, </a:t>
            </a:r>
            <a:br>
              <a:rPr lang="de-DE" dirty="0"/>
            </a:br>
            <a:r>
              <a:rPr lang="de-DE" dirty="0"/>
              <a:t>dann in PowerPoint kopiert und als Bild eingefügt. Dann haben wir den Verlauf </a:t>
            </a:r>
            <a:br>
              <a:rPr lang="de-DE" dirty="0"/>
            </a:br>
            <a:r>
              <a:rPr lang="de-DE" dirty="0"/>
              <a:t>als Grafik und können dies weiter verwenden.</a:t>
            </a:r>
          </a:p>
          <a:p>
            <a:endParaRPr lang="de-DE" dirty="0"/>
          </a:p>
          <a:p>
            <a:r>
              <a:rPr lang="de-DE" dirty="0"/>
              <a:t>Das Bildformat für das Logo ist 1166x256, das Icon hat 256x256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044D62B-AD7D-8F4F-F2C2-8B5545A57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74" y="4419260"/>
            <a:ext cx="2438740" cy="243874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5B24BC8-B4A3-AF1D-15A5-7710A1A11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54" y="2093507"/>
            <a:ext cx="11110641" cy="243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852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545B781C-AC0E-617C-3CD0-7A1BDF1BAF8C}"/>
              </a:ext>
            </a:extLst>
          </p:cNvPr>
          <p:cNvSpPr txBox="1"/>
          <p:nvPr/>
        </p:nvSpPr>
        <p:spPr>
          <a:xfrm>
            <a:off x="425254" y="896444"/>
            <a:ext cx="11304698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7000" dirty="0">
                <a:gradFill flip="none" rotWithShape="1">
                  <a:gsLst>
                    <a:gs pos="20000">
                      <a:srgbClr val="00A76D"/>
                    </a:gs>
                    <a:gs pos="80000">
                      <a:srgbClr val="00C29C"/>
                    </a:gs>
                  </a:gsLst>
                  <a:lin ang="2700000" scaled="1"/>
                  <a:tileRect/>
                </a:gradFill>
                <a:latin typeface="Poppins" panose="00000800000000000000" pitchFamily="2" charset="0"/>
                <a:cs typeface="Poppins" panose="00000800000000000000" pitchFamily="2" charset="0"/>
              </a:rPr>
              <a:t>WhenHub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28AE5282-F94F-1578-8F6C-8A83F8BC7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58" y="3903255"/>
            <a:ext cx="10906689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87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Breitbild</PresentationFormat>
  <Paragraphs>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Poppins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Mirko Hoffmann</dc:creator>
  <cp:lastModifiedBy>Mirko Hoffmann</cp:lastModifiedBy>
  <cp:revision>1</cp:revision>
  <dcterms:created xsi:type="dcterms:W3CDTF">2025-06-06T06:47:12Z</dcterms:created>
  <dcterms:modified xsi:type="dcterms:W3CDTF">2025-06-06T08:27:12Z</dcterms:modified>
</cp:coreProperties>
</file>