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DrunkoHopter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By. Mohammad El-khatib and Satyajit Simhadri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PlayState * edit this slide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Array&lt;Tube&gt; 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tubes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CHANGE TO BOMBS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 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CHANGE TO HELICOPTER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532166" y="284559"/>
            <a:ext cx="1402030" cy="616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36320" y="2616127"/>
            <a:ext cx="1375310" cy="51005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364400" y="2616149"/>
            <a:ext cx="1674600" cy="5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Bombs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690775" y="2616124"/>
            <a:ext cx="1612200" cy="51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Helicopter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621249" y="2616149"/>
            <a:ext cx="1523100" cy="5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Coins</a:t>
            </a:r>
          </a:p>
        </p:txBody>
      </p:sp>
      <p:cxnSp>
        <p:nvCxnSpPr>
          <p:cNvPr id="210" name="Shape 210"/>
          <p:cNvCxnSpPr>
            <a:stCxn id="205" idx="2"/>
          </p:cNvCxnSpPr>
          <p:nvPr/>
        </p:nvCxnSpPr>
        <p:spPr>
          <a:xfrm>
            <a:off x="4233182" y="901364"/>
            <a:ext cx="0" cy="135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4234600" y="2249325"/>
            <a:ext cx="29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endCxn id="207" idx="0"/>
          </p:cNvCxnSpPr>
          <p:nvPr/>
        </p:nvCxnSpPr>
        <p:spPr>
          <a:xfrm>
            <a:off x="7201700" y="2219849"/>
            <a:ext cx="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endCxn id="209" idx="0"/>
          </p:cNvCxnSpPr>
          <p:nvPr/>
        </p:nvCxnSpPr>
        <p:spPr>
          <a:xfrm>
            <a:off x="5382799" y="2259149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1828650" y="2219925"/>
            <a:ext cx="24255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endCxn id="206" idx="0"/>
          </p:cNvCxnSpPr>
          <p:nvPr/>
        </p:nvCxnSpPr>
        <p:spPr>
          <a:xfrm>
            <a:off x="1823976" y="2210227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endCxn id="208" idx="0"/>
          </p:cNvCxnSpPr>
          <p:nvPr/>
        </p:nvCxnSpPr>
        <p:spPr>
          <a:xfrm>
            <a:off x="3496875" y="2249224"/>
            <a:ext cx="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GameOverState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What GameOverState looks like </a:t>
            </a:r>
          </a:p>
        </p:txBody>
      </p:sp>
      <p:pic>
        <p:nvPicPr>
          <p:cNvPr descr="Screen Shot 2016-12-12 at 10.22.05 PM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99" y="1880149"/>
            <a:ext cx="4101824" cy="30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Bomb class -&gt; android.assets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Bomb gets the image from the asset folder</a:t>
            </a:r>
          </a:p>
        </p:txBody>
      </p:sp>
      <p:pic>
        <p:nvPicPr>
          <p:cNvPr descr="Bomb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25" y="2252236"/>
            <a:ext cx="2136349" cy="22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Coin class -&gt; android.assets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Coin class gets the Gas Tank image </a:t>
            </a:r>
          </a:p>
        </p:txBody>
      </p:sp>
      <p:pic>
        <p:nvPicPr>
          <p:cNvPr descr="Gas_Tank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00" y="2466150"/>
            <a:ext cx="1894999" cy="18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Helicopter class -&gt; android.assets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Helicopter Class uploads the helicopter animation</a:t>
            </a:r>
          </a:p>
        </p:txBody>
      </p:sp>
      <p:pic>
        <p:nvPicPr>
          <p:cNvPr descr="helicopteranimation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0" y="2503825"/>
            <a:ext cx="4055911" cy="9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Spites -&gt; Animation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4900" y="1032025"/>
            <a:ext cx="8440500" cy="360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Animation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Array&lt;TextureRegion&gt;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frames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float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maxFrameTime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float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currentFrameTime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frameCount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Animation(TextureRegion region,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frameCount,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cycleTime)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frameWidth = region.getRegionWidth() / frameCount;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i &lt; frameCount; ++i)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TextureRegion(region, i * frameWidth,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frameWidth, region.getRegionHeight()));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frameCount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frameCount;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maxFrameTime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cycleTime / 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)frameCount;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Explanation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create an Array of frames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 to check difference in time between update 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Recalls correct frame and set the helicopter to that frame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Collisions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collides(Rectangle player)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player.overlaps(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boundCoin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boolean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collides(Rectangle player)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player.overlaps(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boundsTop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|| player.overlaps(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boundsBot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Boolean collide functions when bounds overlap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Randomly set the bombs on the screen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viewportWidth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2.0F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coin.getPosTopTube().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)coin.getTopTube().getWidth())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coin.reposition1(coin.getPosTopTube().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52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*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score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viewportWidth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2.0F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coin.getPosBotTube().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)coin.getBottomTube().getWidth())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coin.reposition2(coin.getPosBotTube().</a:t>
            </a:r>
            <a:r>
              <a:rPr b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52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*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" sz="9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score 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Algorithm to position bombs on the screen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Adds 5 to score when helicopter passes bomb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 of Game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Fly through the game and avoid the bombs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Gains 5 points after passing bomb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 gas tanks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Gains 50 points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make harder as time goes 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Bomb size increase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Speed increase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Level of ground changes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888125" y="307125"/>
            <a:ext cx="2043000" cy="9942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Helicopter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20325" y="1835299"/>
            <a:ext cx="1335600" cy="621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429000" y="1792187"/>
            <a:ext cx="890700" cy="621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/>
              <a:t>core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510150" y="2904650"/>
            <a:ext cx="728400" cy="46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/>
              <a:t>java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297000" y="3943500"/>
            <a:ext cx="1154700" cy="501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/>
              <a:t>com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959150" y="1913000"/>
            <a:ext cx="1847700" cy="466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/>
              <a:t>desktop</a:t>
            </a:r>
          </a:p>
        </p:txBody>
      </p:sp>
      <p:cxnSp>
        <p:nvCxnSpPr>
          <p:cNvPr id="279" name="Shape 279"/>
          <p:cNvCxnSpPr/>
          <p:nvPr/>
        </p:nvCxnSpPr>
        <p:spPr>
          <a:xfrm flipH="1" rot="10800000">
            <a:off x="1298350" y="1473050"/>
            <a:ext cx="5592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endCxn id="274" idx="0"/>
          </p:cNvCxnSpPr>
          <p:nvPr/>
        </p:nvCxnSpPr>
        <p:spPr>
          <a:xfrm>
            <a:off x="1288125" y="1456399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endCxn id="275" idx="0"/>
          </p:cNvCxnSpPr>
          <p:nvPr/>
        </p:nvCxnSpPr>
        <p:spPr>
          <a:xfrm>
            <a:off x="3874350" y="1473287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endCxn id="278" idx="0"/>
          </p:cNvCxnSpPr>
          <p:nvPr/>
        </p:nvCxnSpPr>
        <p:spPr>
          <a:xfrm>
            <a:off x="6883000" y="149810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stCxn id="275" idx="2"/>
            <a:endCxn id="276" idx="0"/>
          </p:cNvCxnSpPr>
          <p:nvPr/>
        </p:nvCxnSpPr>
        <p:spPr>
          <a:xfrm>
            <a:off x="3874350" y="2413787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76" idx="2"/>
            <a:endCxn id="277" idx="0"/>
          </p:cNvCxnSpPr>
          <p:nvPr/>
        </p:nvCxnSpPr>
        <p:spPr>
          <a:xfrm>
            <a:off x="3874350" y="3370850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LibGDX </a:t>
            </a:r>
          </a:p>
        </p:txBody>
      </p:sp>
      <p:pic>
        <p:nvPicPr>
          <p:cNvPr id="142" name="Shape 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711" y="1369218"/>
            <a:ext cx="2940577" cy="326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87828" y="1585356"/>
            <a:ext cx="18979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project was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"/>
              <a:t>Start off With</a:t>
            </a:r>
          </a:p>
        </p:txBody>
      </p:sp>
      <p:pic>
        <p:nvPicPr>
          <p:cNvPr descr="Screen Shot 2016-12-12 at 10.34.59 P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25" y="1268015"/>
            <a:ext cx="4561353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&gt; </a:t>
            </a:r>
            <a:r>
              <a:rPr lang="en"/>
              <a:t>Helicopter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ApplicationAdapter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SpriteBatch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GameStateManager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GameStateManager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Stack off all the states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state onto the screen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Manages the scree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-&gt; MenuState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flipH="1">
            <a:off x="590975" y="1369225"/>
            <a:ext cx="746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33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What MenuState looks like</a:t>
            </a:r>
          </a:p>
        </p:txBody>
      </p:sp>
      <p:pic>
        <p:nvPicPr>
          <p:cNvPr descr="Screen Shot 2016-12-12 at 10.12.47 P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806" y="1843625"/>
            <a:ext cx="4344393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-&gt; PlayState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What PlayState looks like</a:t>
            </a:r>
          </a:p>
        </p:txBody>
      </p:sp>
      <p:pic>
        <p:nvPicPr>
          <p:cNvPr descr="Screen Shot 2016-12-12 at 10.19.15 P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62" y="2014095"/>
            <a:ext cx="4098274" cy="30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808268" y="166250"/>
            <a:ext cx="1019100" cy="1008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70748" y="2059231"/>
            <a:ext cx="1286100" cy="474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PlayState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915493" y="1736766"/>
            <a:ext cx="3402300" cy="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81" idx="0"/>
          </p:cNvCxnSpPr>
          <p:nvPr/>
        </p:nvCxnSpPr>
        <p:spPr>
          <a:xfrm rot="10800000">
            <a:off x="913798" y="1741231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4" name="Shape 184"/>
          <p:cNvSpPr txBox="1"/>
          <p:nvPr/>
        </p:nvSpPr>
        <p:spPr>
          <a:xfrm>
            <a:off x="1709023" y="2059229"/>
            <a:ext cx="1679399" cy="474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MenuState</a:t>
            </a:r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4317792" y="1731066"/>
            <a:ext cx="37803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/>
        </p:nvSpPr>
        <p:spPr>
          <a:xfrm>
            <a:off x="3594315" y="2053968"/>
            <a:ext cx="1300200" cy="48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(Current State)</a:t>
            </a:r>
          </a:p>
        </p:txBody>
      </p:sp>
      <p:cxnSp>
        <p:nvCxnSpPr>
          <p:cNvPr id="187" name="Shape 187"/>
          <p:cNvCxnSpPr>
            <a:endCxn id="181" idx="0"/>
          </p:cNvCxnSpPr>
          <p:nvPr/>
        </p:nvCxnSpPr>
        <p:spPr>
          <a:xfrm flipH="1">
            <a:off x="913798" y="1735231"/>
            <a:ext cx="93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>
            <a:endCxn id="184" idx="0"/>
          </p:cNvCxnSpPr>
          <p:nvPr/>
        </p:nvCxnSpPr>
        <p:spPr>
          <a:xfrm flipH="1">
            <a:off x="2548723" y="1749629"/>
            <a:ext cx="39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endCxn id="186" idx="0"/>
          </p:cNvCxnSpPr>
          <p:nvPr/>
        </p:nvCxnSpPr>
        <p:spPr>
          <a:xfrm flipH="1">
            <a:off x="4244415" y="1739868"/>
            <a:ext cx="81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5100425" y="2063425"/>
            <a:ext cx="1679400" cy="465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GameOverState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5940125" y="173685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stCxn id="180" idx="2"/>
          </p:cNvCxnSpPr>
          <p:nvPr/>
        </p:nvCxnSpPr>
        <p:spPr>
          <a:xfrm>
            <a:off x="4317818" y="1174850"/>
            <a:ext cx="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7064500" y="2077475"/>
            <a:ext cx="1890900" cy="465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GameStateManager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8090800" y="1706175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