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6A5E2"/>
    <a:srgbClr val="215E80"/>
    <a:srgbClr val="45A3E2"/>
    <a:srgbClr val="0C3E65"/>
    <a:srgbClr val="43A0E1"/>
    <a:srgbClr val="71E6F7"/>
    <a:srgbClr val="CC660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40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9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897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69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68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48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76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43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77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8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2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1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31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8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4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4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C755A-7D17-4DEF-A90A-E0B3AD2B1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06637"/>
          </a:xfrm>
          <a:noFill/>
          <a:ln>
            <a:noFill/>
          </a:ln>
          <a:effectLst>
            <a:outerShdw dir="5400000" algn="ctr" rotWithShape="0">
              <a:srgbClr val="000000">
                <a:alpha val="99000"/>
              </a:srgb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fr-FR" sz="9600" dirty="0">
                <a:solidFill>
                  <a:schemeClr val="bg2">
                    <a:lumMod val="75000"/>
                  </a:schemeClr>
                </a:solidFill>
              </a:rPr>
              <a:t>botuha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BDDEAE-BB08-4FAD-BB79-3AD2006C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174999"/>
            <a:ext cx="8791575" cy="164253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SAAS de gestion de centre de soins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6E7C02-B047-4421-946D-4A0CA3A69DA1}"/>
              </a:ext>
            </a:extLst>
          </p:cNvPr>
          <p:cNvSpPr txBox="1"/>
          <p:nvPr/>
        </p:nvSpPr>
        <p:spPr>
          <a:xfrm>
            <a:off x="1791757" y="5056740"/>
            <a:ext cx="879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 Boris Duvert</a:t>
            </a:r>
          </a:p>
        </p:txBody>
      </p:sp>
    </p:spTree>
    <p:extLst>
      <p:ext uri="{BB962C8B-B14F-4D97-AF65-F5344CB8AC3E}">
        <p14:creationId xmlns:p14="http://schemas.microsoft.com/office/powerpoint/2010/main" val="339180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F7945-379D-4499-99E6-866F282D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EB611-1DA4-4817-8EBE-78B62CD7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Gestion de centre de soins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Produits, équipements, soins, salles, personnel et finances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Mise en place des données par le client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Les rendez-vous au centre de la gestion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notifications de déplacement de produits et équipements</a:t>
            </a:r>
          </a:p>
        </p:txBody>
      </p:sp>
    </p:spTree>
    <p:extLst>
      <p:ext uri="{BB962C8B-B14F-4D97-AF65-F5344CB8AC3E}">
        <p14:creationId xmlns:p14="http://schemas.microsoft.com/office/powerpoint/2010/main" val="11988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06B9F-85AF-4C68-B2D1-C0D7F2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Potentiel de marché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D39F45-DFAA-44EA-A333-485F5500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Maroc, un marché inexploité</a:t>
            </a:r>
          </a:p>
          <a:p>
            <a:r>
              <a:rPr lang="fr-FR" dirty="0"/>
              <a:t>Organisation peu rigoureuse</a:t>
            </a:r>
          </a:p>
          <a:p>
            <a:r>
              <a:rPr lang="fr-FR" dirty="0"/>
              <a:t>Des problèmes de vol de produits ou d’argent</a:t>
            </a:r>
          </a:p>
          <a:p>
            <a:r>
              <a:rPr lang="fr-FR" dirty="0"/>
              <a:t>Un besoin de structure et de données pour améliorer l’efficacité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4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18853-7859-4960-B9CF-AEF2C2E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228A3-B3D6-49E0-A143-043B0018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ASP.NET MVC et ASP.NET Web API en tant que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</a:rPr>
              <a:t>Frameworks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 web.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Entity Framework en ORM.</a:t>
            </a:r>
          </a:p>
          <a:p>
            <a:r>
              <a:rPr lang="fr-FR" dirty="0" err="1">
                <a:solidFill>
                  <a:schemeClr val="tx1">
                    <a:lumMod val="95000"/>
                  </a:schemeClr>
                </a:solidFill>
              </a:rPr>
              <a:t>AngularJs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 en Framework SPA.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Bootstrap en Framework HTML/CSS.</a:t>
            </a:r>
          </a:p>
          <a:p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95DE6-8D5D-4C71-B2A1-F076F6ED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44307-A544-46F6-80F7-96D4753E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Centres de soins organisés et à jour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Un emploi du temps optimisé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Un état des stocks en un regard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notifications pour le déplacement de produits et équipements dans les salles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droits individuels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finances en temps réel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Simple à utiliser</a:t>
            </a:r>
          </a:p>
        </p:txBody>
      </p:sp>
    </p:spTree>
    <p:extLst>
      <p:ext uri="{BB962C8B-B14F-4D97-AF65-F5344CB8AC3E}">
        <p14:creationId xmlns:p14="http://schemas.microsoft.com/office/powerpoint/2010/main" val="143637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4C7A9-DFA2-4E94-9FC6-77B5325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31DDF-E7AF-4B7F-8E80-30037602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233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296</TotalTime>
  <Words>135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botuha</vt:lpstr>
      <vt:lpstr>Présentation du projet</vt:lpstr>
      <vt:lpstr>Potentiel de marché</vt:lpstr>
      <vt:lpstr>Technologies utilisées</vt:lpstr>
      <vt:lpstr>Objectifs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boris-alexandre duvert</dc:creator>
  <cp:lastModifiedBy>boris-alexandre duvert</cp:lastModifiedBy>
  <cp:revision>16</cp:revision>
  <dcterms:created xsi:type="dcterms:W3CDTF">2018-12-25T01:58:04Z</dcterms:created>
  <dcterms:modified xsi:type="dcterms:W3CDTF">2018-12-25T06:54:19Z</dcterms:modified>
</cp:coreProperties>
</file>