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5253" autoAdjust="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4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1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4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9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5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9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0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7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8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5364B-EFFD-4789-B56A-602EA656B7D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6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C3CE93-AC02-46D8-AF6A-0B41A1506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279" y="585374"/>
            <a:ext cx="8792716" cy="568290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B610576-AFAC-4451-AA96-F377F0F0E957}"/>
              </a:ext>
            </a:extLst>
          </p:cNvPr>
          <p:cNvCxnSpPr>
            <a:cxnSpLocks/>
          </p:cNvCxnSpPr>
          <p:nvPr/>
        </p:nvCxnSpPr>
        <p:spPr>
          <a:xfrm>
            <a:off x="2703443" y="1179443"/>
            <a:ext cx="1113183" cy="14047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6B879C-3F81-48CE-9988-4D8C467458E6}"/>
              </a:ext>
            </a:extLst>
          </p:cNvPr>
          <p:cNvCxnSpPr/>
          <p:nvPr/>
        </p:nvCxnSpPr>
        <p:spPr>
          <a:xfrm flipH="1">
            <a:off x="2358886" y="1146314"/>
            <a:ext cx="344557" cy="13782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F4A09D-7193-45B8-9EAF-EDBC33FD66FF}"/>
              </a:ext>
            </a:extLst>
          </p:cNvPr>
          <p:cNvCxnSpPr/>
          <p:nvPr/>
        </p:nvCxnSpPr>
        <p:spPr>
          <a:xfrm flipH="1">
            <a:off x="2040835" y="2584174"/>
            <a:ext cx="344556" cy="1987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B93FAC-591B-4369-8900-F881627062A4}"/>
              </a:ext>
            </a:extLst>
          </p:cNvPr>
          <p:cNvCxnSpPr>
            <a:cxnSpLocks/>
          </p:cNvCxnSpPr>
          <p:nvPr/>
        </p:nvCxnSpPr>
        <p:spPr>
          <a:xfrm>
            <a:off x="2385391" y="2584174"/>
            <a:ext cx="132522" cy="11264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413E6B-820B-44A6-9A16-21614DD0C631}"/>
              </a:ext>
            </a:extLst>
          </p:cNvPr>
          <p:cNvCxnSpPr/>
          <p:nvPr/>
        </p:nvCxnSpPr>
        <p:spPr>
          <a:xfrm>
            <a:off x="2040835" y="2782957"/>
            <a:ext cx="477078" cy="10469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359CE8-B558-410B-841D-007611680DD5}"/>
              </a:ext>
            </a:extLst>
          </p:cNvPr>
          <p:cNvCxnSpPr/>
          <p:nvPr/>
        </p:nvCxnSpPr>
        <p:spPr>
          <a:xfrm>
            <a:off x="2517913" y="3829878"/>
            <a:ext cx="1073426" cy="2517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0D8B2B-0F68-4D83-819E-51370D0043B1}"/>
              </a:ext>
            </a:extLst>
          </p:cNvPr>
          <p:cNvCxnSpPr/>
          <p:nvPr/>
        </p:nvCxnSpPr>
        <p:spPr>
          <a:xfrm flipV="1">
            <a:off x="2517913" y="2981739"/>
            <a:ext cx="2385391" cy="8481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F2A1EB-2CB8-4E1D-87F7-A13A289C40FF}"/>
              </a:ext>
            </a:extLst>
          </p:cNvPr>
          <p:cNvCxnSpPr/>
          <p:nvPr/>
        </p:nvCxnSpPr>
        <p:spPr>
          <a:xfrm>
            <a:off x="3816626" y="2584174"/>
            <a:ext cx="1073426" cy="4439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E43C5C-863F-42EC-8D8C-726DAFA1DD92}"/>
              </a:ext>
            </a:extLst>
          </p:cNvPr>
          <p:cNvCxnSpPr/>
          <p:nvPr/>
        </p:nvCxnSpPr>
        <p:spPr>
          <a:xfrm flipH="1">
            <a:off x="3591339" y="2981739"/>
            <a:ext cx="1311965" cy="10999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B2FCE7-0770-4FB2-A1A4-4D26ABA9F6F1}"/>
              </a:ext>
            </a:extLst>
          </p:cNvPr>
          <p:cNvCxnSpPr>
            <a:cxnSpLocks/>
          </p:cNvCxnSpPr>
          <p:nvPr/>
        </p:nvCxnSpPr>
        <p:spPr>
          <a:xfrm>
            <a:off x="4890052" y="3028122"/>
            <a:ext cx="1140527" cy="10668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07E6F5-F52F-4823-826B-31E9E2FE80DB}"/>
              </a:ext>
            </a:extLst>
          </p:cNvPr>
          <p:cNvCxnSpPr>
            <a:cxnSpLocks/>
          </p:cNvCxnSpPr>
          <p:nvPr/>
        </p:nvCxnSpPr>
        <p:spPr>
          <a:xfrm flipH="1">
            <a:off x="6018168" y="4081670"/>
            <a:ext cx="24823" cy="6029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73131F-BEEB-441A-9599-A55B46FA60DD}"/>
              </a:ext>
            </a:extLst>
          </p:cNvPr>
          <p:cNvCxnSpPr/>
          <p:nvPr/>
        </p:nvCxnSpPr>
        <p:spPr>
          <a:xfrm>
            <a:off x="5976730" y="4611757"/>
            <a:ext cx="265044" cy="7818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5E2D86-96F5-4475-A2AE-B39AFAC8BEBB}"/>
              </a:ext>
            </a:extLst>
          </p:cNvPr>
          <p:cNvCxnSpPr>
            <a:cxnSpLocks/>
          </p:cNvCxnSpPr>
          <p:nvPr/>
        </p:nvCxnSpPr>
        <p:spPr>
          <a:xfrm flipH="1">
            <a:off x="5658678" y="4611757"/>
            <a:ext cx="371901" cy="8348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0B1F1C-1DBE-4F6B-816C-E882C945E2CD}"/>
              </a:ext>
            </a:extLst>
          </p:cNvPr>
          <p:cNvCxnSpPr>
            <a:cxnSpLocks/>
          </p:cNvCxnSpPr>
          <p:nvPr/>
        </p:nvCxnSpPr>
        <p:spPr>
          <a:xfrm flipV="1">
            <a:off x="5658678" y="5393635"/>
            <a:ext cx="624534" cy="530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9887068-05A5-43BA-9D70-53FA78DB13F0}"/>
              </a:ext>
            </a:extLst>
          </p:cNvPr>
          <p:cNvCxnSpPr>
            <a:cxnSpLocks/>
          </p:cNvCxnSpPr>
          <p:nvPr/>
        </p:nvCxnSpPr>
        <p:spPr>
          <a:xfrm>
            <a:off x="6283212" y="5360504"/>
            <a:ext cx="965727" cy="331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2FDE9AA-B4FE-47F0-9D54-47EAECAAB918}"/>
              </a:ext>
            </a:extLst>
          </p:cNvPr>
          <p:cNvCxnSpPr>
            <a:cxnSpLocks/>
          </p:cNvCxnSpPr>
          <p:nvPr/>
        </p:nvCxnSpPr>
        <p:spPr>
          <a:xfrm flipV="1">
            <a:off x="7207500" y="4479235"/>
            <a:ext cx="1061857" cy="914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B5CE24-EF28-423C-944C-DDEF0D4BA916}"/>
              </a:ext>
            </a:extLst>
          </p:cNvPr>
          <p:cNvCxnSpPr/>
          <p:nvPr/>
        </p:nvCxnSpPr>
        <p:spPr>
          <a:xfrm flipV="1">
            <a:off x="7248939" y="4187687"/>
            <a:ext cx="0" cy="11893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AC8255D-1B76-418B-8813-DC4301036F30}"/>
              </a:ext>
            </a:extLst>
          </p:cNvPr>
          <p:cNvCxnSpPr/>
          <p:nvPr/>
        </p:nvCxnSpPr>
        <p:spPr>
          <a:xfrm>
            <a:off x="6030579" y="4094923"/>
            <a:ext cx="1218360" cy="927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699AD59-CEEF-4E6A-B00C-2BEAF281F2CA}"/>
              </a:ext>
            </a:extLst>
          </p:cNvPr>
          <p:cNvCxnSpPr/>
          <p:nvPr/>
        </p:nvCxnSpPr>
        <p:spPr>
          <a:xfrm>
            <a:off x="7248939" y="4174436"/>
            <a:ext cx="1020418" cy="3047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BB38852-F397-494E-86F6-77322846FA15}"/>
              </a:ext>
            </a:extLst>
          </p:cNvPr>
          <p:cNvCxnSpPr>
            <a:cxnSpLocks/>
          </p:cNvCxnSpPr>
          <p:nvPr/>
        </p:nvCxnSpPr>
        <p:spPr>
          <a:xfrm>
            <a:off x="8269357" y="4479235"/>
            <a:ext cx="924288" cy="16946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F8314C4-BE95-4510-8940-DF7991AA12C3}"/>
              </a:ext>
            </a:extLst>
          </p:cNvPr>
          <p:cNvCxnSpPr/>
          <p:nvPr/>
        </p:nvCxnSpPr>
        <p:spPr>
          <a:xfrm flipV="1">
            <a:off x="8269357" y="4081670"/>
            <a:ext cx="596347" cy="3975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D1203D5-7122-4020-AD96-F4EC46F37F5C}"/>
              </a:ext>
            </a:extLst>
          </p:cNvPr>
          <p:cNvCxnSpPr/>
          <p:nvPr/>
        </p:nvCxnSpPr>
        <p:spPr>
          <a:xfrm>
            <a:off x="7248938" y="5377069"/>
            <a:ext cx="1944707" cy="7984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8BA9D37-447D-4FA4-B2F6-80A79CB1DFFB}"/>
              </a:ext>
            </a:extLst>
          </p:cNvPr>
          <p:cNvCxnSpPr/>
          <p:nvPr/>
        </p:nvCxnSpPr>
        <p:spPr>
          <a:xfrm flipH="1" flipV="1">
            <a:off x="8865704" y="4065104"/>
            <a:ext cx="327941" cy="20159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DCEED5C-788B-4921-9FEF-1F310DB63CEB}"/>
              </a:ext>
            </a:extLst>
          </p:cNvPr>
          <p:cNvCxnSpPr>
            <a:cxnSpLocks/>
          </p:cNvCxnSpPr>
          <p:nvPr/>
        </p:nvCxnSpPr>
        <p:spPr>
          <a:xfrm flipH="1" flipV="1">
            <a:off x="7913228" y="3251753"/>
            <a:ext cx="940064" cy="8522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1A2760D-7198-401C-995C-13C1DD9A52BF}"/>
              </a:ext>
            </a:extLst>
          </p:cNvPr>
          <p:cNvCxnSpPr/>
          <p:nvPr/>
        </p:nvCxnSpPr>
        <p:spPr>
          <a:xfrm flipH="1" flipV="1">
            <a:off x="7570354" y="2776330"/>
            <a:ext cx="342874" cy="5002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93FACA7-3FD0-44E2-8687-7CD7E4833520}"/>
              </a:ext>
            </a:extLst>
          </p:cNvPr>
          <p:cNvCxnSpPr/>
          <p:nvPr/>
        </p:nvCxnSpPr>
        <p:spPr>
          <a:xfrm flipV="1">
            <a:off x="7524712" y="2469875"/>
            <a:ext cx="6626" cy="3130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9CB481D-E419-4AF3-915F-88F6C8226EDD}"/>
              </a:ext>
            </a:extLst>
          </p:cNvPr>
          <p:cNvCxnSpPr/>
          <p:nvPr/>
        </p:nvCxnSpPr>
        <p:spPr>
          <a:xfrm flipH="1" flipV="1">
            <a:off x="6766075" y="2107096"/>
            <a:ext cx="791027" cy="4174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E05DE23-D753-400D-8048-3C1908866A3B}"/>
              </a:ext>
            </a:extLst>
          </p:cNvPr>
          <p:cNvCxnSpPr/>
          <p:nvPr/>
        </p:nvCxnSpPr>
        <p:spPr>
          <a:xfrm>
            <a:off x="6766075" y="2091670"/>
            <a:ext cx="1609301" cy="4908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B3BE92A-E4EA-4C6B-A364-B4B5FEAB084A}"/>
              </a:ext>
            </a:extLst>
          </p:cNvPr>
          <p:cNvCxnSpPr>
            <a:cxnSpLocks/>
          </p:cNvCxnSpPr>
          <p:nvPr/>
        </p:nvCxnSpPr>
        <p:spPr>
          <a:xfrm flipV="1">
            <a:off x="8269357" y="2216168"/>
            <a:ext cx="596347" cy="4425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5FF73EC-202C-4F60-AD59-9D825DA07159}"/>
              </a:ext>
            </a:extLst>
          </p:cNvPr>
          <p:cNvCxnSpPr>
            <a:cxnSpLocks/>
          </p:cNvCxnSpPr>
          <p:nvPr/>
        </p:nvCxnSpPr>
        <p:spPr>
          <a:xfrm>
            <a:off x="8895941" y="2235345"/>
            <a:ext cx="1270057" cy="1185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BCDCF50-DE7D-48E2-9682-A49BEE505362}"/>
              </a:ext>
            </a:extLst>
          </p:cNvPr>
          <p:cNvCxnSpPr/>
          <p:nvPr/>
        </p:nvCxnSpPr>
        <p:spPr>
          <a:xfrm flipH="1">
            <a:off x="9674087" y="2380992"/>
            <a:ext cx="477078" cy="395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C2730A8-FFE6-4B12-8915-6A5B5592CFB6}"/>
              </a:ext>
            </a:extLst>
          </p:cNvPr>
          <p:cNvCxnSpPr/>
          <p:nvPr/>
        </p:nvCxnSpPr>
        <p:spPr>
          <a:xfrm>
            <a:off x="9709742" y="2683565"/>
            <a:ext cx="96867" cy="99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3BE71F8-6AC6-468E-A721-2022DC185028}"/>
              </a:ext>
            </a:extLst>
          </p:cNvPr>
          <p:cNvCxnSpPr/>
          <p:nvPr/>
        </p:nvCxnSpPr>
        <p:spPr>
          <a:xfrm flipH="1">
            <a:off x="9488557" y="2733261"/>
            <a:ext cx="221185" cy="2484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F1CE34B-5F57-46DD-B28C-B1670704CBC7}"/>
              </a:ext>
            </a:extLst>
          </p:cNvPr>
          <p:cNvCxnSpPr/>
          <p:nvPr/>
        </p:nvCxnSpPr>
        <p:spPr>
          <a:xfrm flipH="1">
            <a:off x="9292197" y="2981739"/>
            <a:ext cx="217448" cy="2700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9F9EEE4-D49B-4AD2-9766-8D8167CD9090}"/>
              </a:ext>
            </a:extLst>
          </p:cNvPr>
          <p:cNvCxnSpPr>
            <a:cxnSpLocks/>
          </p:cNvCxnSpPr>
          <p:nvPr/>
        </p:nvCxnSpPr>
        <p:spPr>
          <a:xfrm>
            <a:off x="8567530" y="2806148"/>
            <a:ext cx="656822" cy="4456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242C46E-6910-42C3-83F1-0374F70F4FC3}"/>
              </a:ext>
            </a:extLst>
          </p:cNvPr>
          <p:cNvCxnSpPr/>
          <p:nvPr/>
        </p:nvCxnSpPr>
        <p:spPr>
          <a:xfrm flipH="1" flipV="1">
            <a:off x="8256102" y="2578661"/>
            <a:ext cx="256842" cy="2142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466FD0B-BF8D-408D-8133-0C3C8201333C}"/>
              </a:ext>
            </a:extLst>
          </p:cNvPr>
          <p:cNvCxnSpPr/>
          <p:nvPr/>
        </p:nvCxnSpPr>
        <p:spPr>
          <a:xfrm flipH="1">
            <a:off x="7839500" y="2759222"/>
            <a:ext cx="600084" cy="3881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871DD2A-28B6-4C42-9E44-14AF13B4637A}"/>
              </a:ext>
            </a:extLst>
          </p:cNvPr>
          <p:cNvCxnSpPr/>
          <p:nvPr/>
        </p:nvCxnSpPr>
        <p:spPr>
          <a:xfrm flipH="1">
            <a:off x="8853292" y="3276602"/>
            <a:ext cx="427988" cy="8014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A1DF9A3-E866-40FB-AC5C-F52F817E9AB2}"/>
              </a:ext>
            </a:extLst>
          </p:cNvPr>
          <p:cNvCxnSpPr/>
          <p:nvPr/>
        </p:nvCxnSpPr>
        <p:spPr>
          <a:xfrm flipV="1">
            <a:off x="7582766" y="2621583"/>
            <a:ext cx="792610" cy="1613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489B07C-7799-4783-A307-B4BF1E17B0FB}"/>
              </a:ext>
            </a:extLst>
          </p:cNvPr>
          <p:cNvCxnSpPr>
            <a:cxnSpLocks/>
          </p:cNvCxnSpPr>
          <p:nvPr/>
        </p:nvCxnSpPr>
        <p:spPr>
          <a:xfrm>
            <a:off x="8375376" y="2613162"/>
            <a:ext cx="1431233" cy="930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FFF3622-6F7D-44B3-9D78-23F3BCC62D62}"/>
              </a:ext>
            </a:extLst>
          </p:cNvPr>
          <p:cNvCxnSpPr/>
          <p:nvPr/>
        </p:nvCxnSpPr>
        <p:spPr>
          <a:xfrm flipH="1" flipV="1">
            <a:off x="8895941" y="2279723"/>
            <a:ext cx="862234" cy="5264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B2E44BA-37AB-4525-A62F-6503FA68A626}"/>
              </a:ext>
            </a:extLst>
          </p:cNvPr>
          <p:cNvCxnSpPr/>
          <p:nvPr/>
        </p:nvCxnSpPr>
        <p:spPr>
          <a:xfrm flipH="1">
            <a:off x="4920289" y="2104243"/>
            <a:ext cx="1758068" cy="8739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8F62E11-2F0F-438F-B8B4-C5393981D08D}"/>
              </a:ext>
            </a:extLst>
          </p:cNvPr>
          <p:cNvCxnSpPr>
            <a:cxnSpLocks/>
          </p:cNvCxnSpPr>
          <p:nvPr/>
        </p:nvCxnSpPr>
        <p:spPr>
          <a:xfrm>
            <a:off x="2703443" y="1146314"/>
            <a:ext cx="4006729" cy="9453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3960D9D-F675-444B-A65A-2AE08A81827B}"/>
              </a:ext>
            </a:extLst>
          </p:cNvPr>
          <p:cNvCxnSpPr/>
          <p:nvPr/>
        </p:nvCxnSpPr>
        <p:spPr>
          <a:xfrm>
            <a:off x="8463094" y="2806148"/>
            <a:ext cx="1132237" cy="162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8FE4D67-4ED8-4341-A064-651FECBE641D}"/>
              </a:ext>
            </a:extLst>
          </p:cNvPr>
          <p:cNvSpPr/>
          <p:nvPr/>
        </p:nvSpPr>
        <p:spPr>
          <a:xfrm>
            <a:off x="2703443" y="48766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Supersonics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D07A5F4-014F-4563-A59A-01A89F41897A}"/>
              </a:ext>
            </a:extLst>
          </p:cNvPr>
          <p:cNvCxnSpPr/>
          <p:nvPr/>
        </p:nvCxnSpPr>
        <p:spPr>
          <a:xfrm flipV="1">
            <a:off x="2703443" y="689115"/>
            <a:ext cx="0" cy="4770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D7EEB33-0D10-4553-8980-6350D16A6C30}"/>
              </a:ext>
            </a:extLst>
          </p:cNvPr>
          <p:cNvSpPr/>
          <p:nvPr/>
        </p:nvSpPr>
        <p:spPr>
          <a:xfrm flipV="1">
            <a:off x="2703442" y="666159"/>
            <a:ext cx="53009" cy="73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AA60A6-D87C-4E21-86E6-BB276C1DBB5B}"/>
              </a:ext>
            </a:extLst>
          </p:cNvPr>
          <p:cNvCxnSpPr/>
          <p:nvPr/>
        </p:nvCxnSpPr>
        <p:spPr>
          <a:xfrm flipH="1">
            <a:off x="2358886" y="666159"/>
            <a:ext cx="344556" cy="18583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A94E23-37CC-4149-8A92-527314D9672A}"/>
              </a:ext>
            </a:extLst>
          </p:cNvPr>
          <p:cNvCxnSpPr/>
          <p:nvPr/>
        </p:nvCxnSpPr>
        <p:spPr>
          <a:xfrm flipH="1">
            <a:off x="2517913" y="2613162"/>
            <a:ext cx="1298713" cy="12167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39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 Lian</dc:creator>
  <cp:lastModifiedBy>Jerry Lebowitz</cp:lastModifiedBy>
  <cp:revision>218</cp:revision>
  <dcterms:created xsi:type="dcterms:W3CDTF">2016-04-13T22:14:06Z</dcterms:created>
  <dcterms:modified xsi:type="dcterms:W3CDTF">2019-10-17T20:53:39Z</dcterms:modified>
</cp:coreProperties>
</file>