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d4f05f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d4f05f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29670a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29670a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98f61b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98f61b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98f61b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98f61b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98f61b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98f61b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698f61b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698f61b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98f61b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98f61b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98f61b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98f61b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98f61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98f61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98f61b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98f61b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d4f05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d4f05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d4f05f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d4f05f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d4f05f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d4f05f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wikipedia.org/wiki/%D0%9A%D0%B0%D1%80%D1%82%D0%BE%D0%B3%D1%80%D0%B0%D0%BC%D0%BC%D0%B0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tplotlib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lore.jetbrains.com/" TargetMode="External"/><Relationship Id="rId4" Type="http://schemas.openxmlformats.org/officeDocument/2006/relationships/hyperlink" Target="https://datalore.jetbrains.com/" TargetMode="External"/><Relationship Id="rId5" Type="http://schemas.openxmlformats.org/officeDocument/2006/relationships/hyperlink" Target="https://datalore.jetbrains.com/" TargetMode="External"/><Relationship Id="rId6" Type="http://schemas.openxmlformats.org/officeDocument/2006/relationships/hyperlink" Target="https://datalore.jetbrains.com/notebook/cdNQf0Dp2LxahIL5FfXhH0/Xzzbq7TjuizvLiqANA1wK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Введение в визуализацию данных на языке программирования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Берленко Татьяна Андреевна</a:t>
            </a:r>
            <a:endParaRPr sz="14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tatyana.berlenko@moevm.info </a:t>
            </a:r>
            <a:endParaRPr sz="14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СПбГЭТУ “ЛЭТИ”</a:t>
            </a:r>
            <a:endParaRPr sz="14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4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endParaRPr sz="14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134775"/>
            <a:ext cx="1180450" cy="11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Гистограмма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отличие от линейчатой и столбчатой диаграмм, ось X не делится на взаимоисключающие категории, это сплошная шкала, которая делится на равные интервалы, а по оси Y откладывается количество данных, попадающих в этот интервал.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величина  по оси Y также может накапливаться: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10" y="3032550"/>
            <a:ext cx="3772841" cy="17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0" y="3032538"/>
            <a:ext cx="3800575" cy="17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Круговая диаграмма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Представляет собой круговой статистический график , который разделен на части. Длина дуги каждой части (и, следовательно, ее центральный угол и площадь) пропорциональна величине, которую эта часть представляет.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750" y="2258145"/>
            <a:ext cx="2756476" cy="27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Диаграмма</a:t>
            </a:r>
            <a:r>
              <a:rPr lang="ru"/>
              <a:t> размаха или ящик с усами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60783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Такой вид диаграммы показывает медиану, нижний и верхний квартили, минимальное и максимальное значение выборки и выбросы.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наши данные отсортированы по возрастанию.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Нижний квартиль показывает значение, перед которым расположены 25% выборки.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Верхний</a:t>
            </a: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квартиль показывает значение, после которого расположены 75% выборки.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Медиана - значение, которое расположено ровно посередине выборки.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550" y="1017725"/>
            <a:ext cx="2501850" cy="1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875" y="3030900"/>
            <a:ext cx="2449200" cy="190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Работа с геоданными. Библиотека Folium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Библиотека Folium позволяет создавать интерактивные карты и добавлять различную информацию на эти карты.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Например, мы можем добавить на карту маркеры, которые точно соответствуют расположению на карте университетов, если у нас есть информация вида: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Университет_1 Расположение_университета_1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Университет_2 Расположение_университета_2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Folium.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Фоновая картограмма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43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Вид </a:t>
            </a:r>
            <a:r>
              <a:rPr lang="ru" sz="16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картограммы</a:t>
            </a:r>
            <a:r>
              <a:rPr lang="ru" sz="1650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на которой штриховкой различной густоты или краской разной степени насыщенности изображают интенсивность какого-либо показателя в пределах территориальной единицы.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50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Удобно использовать, если данные соотносятся с географическими координатами.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81650" y="4762575"/>
            <a:ext cx="8520600" cy="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Изображение и определение взяты с википедии: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https://en.wikipedia.org/wiki/Choropleth_map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00" y="1170125"/>
            <a:ext cx="4143300" cy="314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Язык программирования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будем часто оперировать двумя терминами: переменная и функция.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еременная хранит в себе некоторое значение. Это значение может быть любым: число, строка, список чисел, ….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(в программировании) - это программный код, к которому можно обратиться по имени. Мы можем вызвать функцию с параметрами, тем самым изменив ее поведение. Например, в Python есть функция вывода на экран print(). То, что мы передадим в качестве параметра, мы увидим на экране.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print(10) </a:t>
            </a:r>
            <a:r>
              <a:rPr lang="ru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 Мы увидим 10</a:t>
            </a:r>
            <a:endParaRPr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print(99) </a:t>
            </a:r>
            <a:r>
              <a:rPr lang="ru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# Мы увидим 99</a:t>
            </a:r>
            <a:endParaRPr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700" y="0"/>
            <a:ext cx="1525300" cy="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Весь процесс работы с данными можно разбить на три основные дисциплины: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данных;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наука о данных.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Pandas - библиотека языка Python для обработки данных и подготовки их к анализу.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1650" y="4762575"/>
            <a:ext cx="8520600" cy="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подробной информации рекомендуем книгу Майкла Хейдта и Артема Груздева “Изучаем Pandas”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Библиотека для визуализации данных.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Официальный сайт: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Изначально была создана для ученых, не являющихся программистами.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Datalore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Запуск кода мы будем осуществлять в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https://datalore.jetbrains.com/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Перейдите </a:t>
            </a: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https://datalore.jetbrains.com/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Нажмите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create account (в правом верхнем углу)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Нажмите либо sign up with google, если у вас есть аккаунт google (почта на gmail), либо введите email и новый пароль в соответствующие поля (Email, Password)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Нажмите “Create account”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Перейдите на почту, которую вы указали при регистрации, перейдите по ссылке “Verify email”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Перейдите </a:t>
            </a:r>
            <a:r>
              <a:rPr lang="ru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https://datalore.jetbrains.com/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Нажмите sign in, введите данные, которые вы указали при регистрации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Следуйте инструкциям на экране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➢"/>
            </a:pPr>
            <a:r>
              <a:rPr lang="ru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https://datalore.jetbrains.com/notebook/cdNQf0Dp2LxahIL5FfXhH0/Xzzbq7TjuizvLiqANA1wKC/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Линейный график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график показывает тенденцию.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Допустим, у нас есть данные, которые показывают изменение цены на товар со течением времени. Если таких данных много, мы можем воспользоваться линейным графиком: он покажет, возрастает цена или падает за определенный период. Если у нас несколько товаров, мы можем сравнить их графики.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00" y="2970296"/>
            <a:ext cx="2548650" cy="176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696" y="2983987"/>
            <a:ext cx="2548650" cy="1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Площадная диаграмма (area graph)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Представляет собой линейный график, но с заполненной цветом областью под линией.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Сгруппированные - начинаются с нулевой оси.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➢"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накопленными областями - каждый следующий график начинается с линии, оставленной предыдущим графиком.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01" y="2891477"/>
            <a:ext cx="2940975" cy="20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51" y="2935375"/>
            <a:ext cx="2940975" cy="20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Линейчатая и столбчатая диаграммы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вертикальных столбчатых диаграммах ось X используется для маркировки, а длина столбцов на оси Y соответствует величине измеряемой переменной.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величина также может накапливаться: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71" y="2466400"/>
            <a:ext cx="2545100" cy="19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746" y="2446775"/>
            <a:ext cx="2595725" cy="2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557" y="2442550"/>
            <a:ext cx="2595743" cy="2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Гистограмма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Отображает распределение непрерывных данных.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Непрерывные данные - это данные, которые могут принимать любые значения в некотором интервале. Например, средняя продолжительность жизни/температура/вес.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противоположность непрерывным данным выделяют дискретные данные - они могут принимать некоторые значения: количество человек в аудитории/количество машин на стоянке.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