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4F80-52F1-232C-EB91-56D0A14B0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4ECC4B-54E0-07D8-7A83-61FB36E8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23D8E-64BC-3A6E-6C37-456888A4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068AA-CD0C-F0CE-3EBA-263C7151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566A8-3444-A4B5-93CC-15080B7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7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CFF25-DF3B-6D7E-E229-CD8A57A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68A3D0-7DC6-4158-2C06-BA29852CC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0D922-C631-674A-CD84-726C861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224CA4-5C32-1BD0-CE97-894647D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BDDA2-49D9-B855-F0DF-425B1A1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869ABB-280F-5E2D-A0DB-296B943D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7B34E-92FF-F248-3070-D027D3ED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0B3FC9-C1B1-9101-FFBB-D25BAA9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2E0F7-0A44-BB2A-23A3-363ECCB9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231D4-8910-C2F9-1E42-708CA86D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5A265-5A5D-B9A1-BF58-638D9DB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D4FF9-CD57-FCAE-C5D2-78A3E5CD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FEB93-39CC-DA50-9997-9FB45BC8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22A9E-EF85-6083-EF83-063A5E5D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62E3F-598D-C06E-9DF0-2E260CA9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8489E-C83C-38F7-4C1A-67AC61C6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2E4D2-DE34-A159-C35A-6E0BDD48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CE9CB-9A75-407F-A1FF-3B48024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C92A2-015A-6D9E-12F2-4BD5774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DC7669-D48A-6BB0-AA5C-BFA4CBB5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25E4-145E-99A6-5513-8B9F6B03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22B54-FFAE-69CF-5B03-A9DE1D158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E0FDF-6342-B33C-1579-4E3D3B44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39FE8-D95C-8363-6C2E-524D2283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9C865-5F1A-6F7E-8F08-36711E5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2B78A-C82A-B27D-A856-5F6FE899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E6C96-EDF9-6461-CC45-3ACBEF89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320E48-AACC-412B-85EA-7696836B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339D1D-4EED-3578-9856-2476EF466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0347F9-ED31-FCB4-503F-00E3E4D1D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6BDB3F-850D-5B21-66E1-8DE82FAD0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4385E0-0325-7FB6-86B8-F66E8510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19D205-9D2F-91B4-E03A-AD832E8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CEBB07-36A0-6262-E87F-6BB47E64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F2C4A-30C9-1005-EF28-E368344A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444871-A120-98ED-14B3-D46E8BC9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407E69-DCAA-F93E-21C5-959799A6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77B365-AE87-E231-A3AA-213B68BC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956EDF-4E91-5917-7A75-178AFC98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47BB2-678D-C379-A3CC-12E71E72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AEACAC-4459-6CFF-6514-59757B3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F15D9-294E-C3E2-818E-6F5DDDD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79F7A-5966-DD9E-A97D-035B13D8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0B3556-B170-D41F-8AFC-ABBD57F1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2AB800-90F8-F75F-CFAA-25A908BC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05EC7-3914-5191-D612-FC091B8D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C424F-857B-98EF-CE1D-9761BEB5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3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DED13-83DD-6C23-C766-4EA501FD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75ACDF-4325-8334-998F-D2446F3A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14D7A-5572-5C4B-5A3F-A0584B66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D47F3F-3E2D-CCBA-6A1D-0F1D8FAE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3F727D-5FFC-A984-BC0E-CF03DB4B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AAEC4-BFED-C783-275B-38107343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3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39CD7-9C85-B219-4365-19636E10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7925B6-B9CF-BBD8-5B67-26C05EED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EF94C-B692-CDC3-0CA8-5F88A6A4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2AA36-D8D0-40F6-AAC0-01133401BAC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E0FB3-6968-CD0B-01EC-13E065A0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0BD28-98EF-4515-2E75-B3F8BDC0A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54CE0-9357-CD8D-2F15-5CC60FB3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Проект 23</a:t>
            </a:r>
            <a:r>
              <a:rPr lang="ru-RU" sz="4000" b="1" i="0" u="none" strike="noStrike" dirty="0">
                <a:effectLst/>
              </a:rPr>
              <a:t> - Модуль обработки </a:t>
            </a:r>
            <a:r>
              <a:rPr lang="ru-RU" sz="4000" b="1" i="0" u="none" strike="noStrike" dirty="0" err="1">
                <a:effectLst/>
              </a:rPr>
              <a:t>LaTex</a:t>
            </a:r>
            <a:r>
              <a:rPr lang="ru-RU" sz="4000" b="1" i="0" u="none" strike="noStrike" dirty="0">
                <a:effectLst/>
              </a:rPr>
              <a:t> документов в DIS .</a:t>
            </a:r>
            <a:endParaRPr lang="ru-RU" sz="4000" b="1" dirty="0"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1058389-AE9B-7DD0-E8B6-7A73F138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38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EF65D-C565-40B6-6C5E-C96275C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92866-EBF6-4144-E33A-D40E73FE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Проиведено</a:t>
            </a:r>
            <a:r>
              <a:rPr lang="ru-RU" dirty="0"/>
              <a:t> покрытие базового функционала логами и тестами</a:t>
            </a:r>
          </a:p>
          <a:p>
            <a:r>
              <a:rPr lang="ru-RU" dirty="0"/>
              <a:t>В качестве теста был написан </a:t>
            </a:r>
            <a:r>
              <a:rPr lang="en-US" dirty="0"/>
              <a:t>e2e </a:t>
            </a:r>
            <a:r>
              <a:rPr lang="ru-RU" dirty="0"/>
              <a:t>тест на технологии </a:t>
            </a:r>
            <a:r>
              <a:rPr lang="en-US" dirty="0"/>
              <a:t>selenium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55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F3DDB-D6D5-3CF8-18C4-1D73A63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Итоги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D8057-70BC-A215-4B81-7A0D2720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Модуль обработки отчетов </a:t>
            </a:r>
            <a:r>
              <a:rPr lang="en-US" dirty="0"/>
              <a:t>LaTeX</a:t>
            </a:r>
            <a:r>
              <a:rPr lang="ru-RU" dirty="0"/>
              <a:t> спроектирован, разработан, интегрирован в систему </a:t>
            </a:r>
            <a:r>
              <a:rPr lang="en-US" dirty="0"/>
              <a:t>DIS </a:t>
            </a:r>
            <a:r>
              <a:rPr lang="ru-RU" dirty="0"/>
              <a:t>и покрыт логами и </a:t>
            </a:r>
            <a:r>
              <a:rPr lang="ru-RU"/>
              <a:t>тестами.</a:t>
            </a:r>
          </a:p>
          <a:p>
            <a:pPr marL="0" indent="0">
              <a:buNone/>
            </a:pPr>
            <a:r>
              <a:rPr lang="ru-RU"/>
              <a:t>Цель </a:t>
            </a:r>
            <a:r>
              <a:rPr lang="ru-RU" dirty="0"/>
              <a:t>и задачи </a:t>
            </a:r>
            <a:r>
              <a:rPr lang="ru-RU"/>
              <a:t>проекта выполнены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07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E9DC-7BEB-74DE-B096-EAF29DF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CA33D-DBD3-9FEC-3CBC-C7AA0698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Целью проекта является создание возможности обработки </a:t>
            </a:r>
            <a:r>
              <a:rPr lang="en-US" dirty="0"/>
              <a:t>LaTeX </a:t>
            </a:r>
            <a:r>
              <a:rPr lang="ru-RU" dirty="0"/>
              <a:t>проекта в рамках системы </a:t>
            </a:r>
            <a:r>
              <a:rPr lang="en-US" dirty="0"/>
              <a:t>DIS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Задачей являлось реализовать и интегрировать модуль для обработки и проверки отчетов, написанных с помощью технологии </a:t>
            </a:r>
            <a:r>
              <a:rPr lang="ru-RU" dirty="0" err="1"/>
              <a:t>LaTeX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1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C4138-90EF-B789-5E70-92B6BE2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/ подробности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448B-0E99-1404-CCA3-48547BD3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Проект реализован на языке </a:t>
            </a:r>
            <a:r>
              <a:rPr lang="ru-RU" dirty="0" err="1"/>
              <a:t>python</a:t>
            </a:r>
            <a:r>
              <a:rPr lang="ru-RU" dirty="0"/>
              <a:t> и развернут в </a:t>
            </a:r>
            <a:r>
              <a:rPr lang="ru-RU" dirty="0" err="1"/>
              <a:t>docker</a:t>
            </a:r>
            <a:r>
              <a:rPr lang="ru-RU" dirty="0"/>
              <a:t>, для реализации проекта дополнительно нужно было подключить несколько библиотек для обработки </a:t>
            </a:r>
            <a:r>
              <a:rPr lang="ru-RU" dirty="0" err="1"/>
              <a:t>LaTeX</a:t>
            </a:r>
            <a:r>
              <a:rPr lang="ru-RU" dirty="0"/>
              <a:t> проекта (</a:t>
            </a:r>
            <a:r>
              <a:rPr lang="ru-RU" dirty="0" err="1"/>
              <a:t>texlive</a:t>
            </a:r>
            <a:r>
              <a:rPr lang="ru-RU" dirty="0"/>
              <a:t>, </a:t>
            </a:r>
            <a:r>
              <a:rPr lang="ru-RU" dirty="0" err="1"/>
              <a:t>latexmk</a:t>
            </a:r>
            <a:r>
              <a:rPr lang="ru-RU" dirty="0"/>
              <a:t>, </a:t>
            </a:r>
            <a:r>
              <a:rPr lang="ru-RU" dirty="0" err="1"/>
              <a:t>biber</a:t>
            </a:r>
            <a:r>
              <a:rPr lang="ru-RU" dirty="0"/>
              <a:t>, </a:t>
            </a:r>
            <a:r>
              <a:rPr lang="ru-RU" dirty="0" err="1"/>
              <a:t>fonts-liberation</a:t>
            </a:r>
            <a:r>
              <a:rPr lang="ru-RU" dirty="0"/>
              <a:t>). Из особенностей реализации проекта можно выделить следующие моменты:</a:t>
            </a:r>
          </a:p>
          <a:p>
            <a:pPr marL="0" indent="0">
              <a:buNone/>
            </a:pPr>
            <a:r>
              <a:rPr lang="ru-RU" dirty="0"/>
              <a:t>- сложная, запутанная архитектура проекта, куда необходимо интегрировать наш модуль</a:t>
            </a:r>
          </a:p>
          <a:p>
            <a:pPr marL="0" indent="0">
              <a:buNone/>
            </a:pPr>
            <a:r>
              <a:rPr lang="ru-RU" dirty="0"/>
              <a:t>- локальная разработка только из </a:t>
            </a:r>
            <a:r>
              <a:rPr lang="ru-RU" dirty="0" err="1"/>
              <a:t>docker</a:t>
            </a:r>
            <a:r>
              <a:rPr lang="ru-RU" dirty="0"/>
              <a:t> контейнера, что заметно замедляет разработку</a:t>
            </a:r>
          </a:p>
          <a:p>
            <a:pPr marL="0" indent="0">
              <a:buNone/>
            </a:pPr>
            <a:r>
              <a:rPr lang="ru-RU" dirty="0"/>
              <a:t>- отсутствие документации</a:t>
            </a:r>
          </a:p>
          <a:p>
            <a:pPr marL="0" indent="0">
              <a:buNone/>
            </a:pPr>
            <a:r>
              <a:rPr lang="ru-RU" dirty="0"/>
              <a:t>- сложность при распараллеливании задач из-за локальности решаемой задачи</a:t>
            </a:r>
          </a:p>
          <a:p>
            <a:pPr marL="0" indent="0">
              <a:buNone/>
            </a:pPr>
            <a:r>
              <a:rPr lang="ru-RU" dirty="0"/>
              <a:t>- решение большого количество </a:t>
            </a:r>
            <a:r>
              <a:rPr lang="ru-RU" dirty="0" err="1"/>
              <a:t>merge</a:t>
            </a:r>
            <a:r>
              <a:rPr lang="ru-RU" dirty="0"/>
              <a:t> конфликтов из-за того, что мы не единственные работали в данном репозитории</a:t>
            </a:r>
          </a:p>
        </p:txBody>
      </p:sp>
    </p:spTree>
    <p:extLst>
      <p:ext uri="{BB962C8B-B14F-4D97-AF65-F5344CB8AC3E}">
        <p14:creationId xmlns:p14="http://schemas.microsoft.com/office/powerpoint/2010/main" val="28764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8888A-95D1-4385-3B91-B5D6967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результаты 1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C8CE4-8BBF-0A03-BAE6-01D80D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результатам первой итерации были выполнены следующие задачи:</a:t>
            </a:r>
          </a:p>
          <a:p>
            <a:pPr>
              <a:buFontTx/>
              <a:buChar char="-"/>
            </a:pPr>
            <a:r>
              <a:rPr lang="ru-RU" dirty="0"/>
              <a:t>запущен локально проект</a:t>
            </a:r>
          </a:p>
          <a:p>
            <a:pPr>
              <a:buFontTx/>
              <a:buChar char="-"/>
            </a:pPr>
            <a:r>
              <a:rPr lang="ru-RU" dirty="0"/>
              <a:t>разобрана структура модуля</a:t>
            </a:r>
          </a:p>
          <a:p>
            <a:pPr>
              <a:buFontTx/>
              <a:buChar char="-"/>
            </a:pPr>
            <a:r>
              <a:rPr lang="ru-RU" dirty="0"/>
              <a:t>созданы базовые классы с заглушками для начала реализации логики обработки </a:t>
            </a:r>
            <a:r>
              <a:rPr lang="ru-RU" dirty="0" err="1"/>
              <a:t>LaTeX</a:t>
            </a:r>
            <a:r>
              <a:rPr lang="ru-RU" dirty="0"/>
              <a:t>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370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AEDEE-4C37-2591-E3C3-A7EAD2C3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318F9-3453-05BC-8CE7-2564197B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результаты 2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2D588-92F0-54A4-8A37-BF460D96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 результатам второй итерации были</a:t>
            </a:r>
          </a:p>
          <a:p>
            <a:pPr>
              <a:buFontTx/>
              <a:buChar char="-"/>
            </a:pPr>
            <a:r>
              <a:rPr lang="ru-RU" dirty="0"/>
              <a:t>разработаны </a:t>
            </a:r>
            <a:r>
              <a:rPr lang="ru-RU" dirty="0" err="1"/>
              <a:t>Use</a:t>
            </a:r>
            <a:r>
              <a:rPr lang="ru-RU" dirty="0"/>
              <a:t> Case диаграмма активностей</a:t>
            </a:r>
          </a:p>
          <a:p>
            <a:pPr>
              <a:buFontTx/>
              <a:buChar char="-"/>
            </a:pPr>
            <a:r>
              <a:rPr lang="ru-RU" dirty="0"/>
              <a:t>классовая диаграмма модуля</a:t>
            </a:r>
          </a:p>
          <a:p>
            <a:pPr>
              <a:buFontTx/>
              <a:buChar char="-"/>
            </a:pPr>
            <a:r>
              <a:rPr lang="ru-RU" dirty="0"/>
              <a:t>реализованы первые методы для поиска данных внутри </a:t>
            </a:r>
            <a:r>
              <a:rPr lang="ru-RU" dirty="0" err="1"/>
              <a:t>LaTeX</a:t>
            </a:r>
            <a:r>
              <a:rPr lang="ru-RU" dirty="0"/>
              <a:t> отчета</a:t>
            </a:r>
          </a:p>
          <a:p>
            <a:pPr>
              <a:buFontTx/>
              <a:buChar char="-"/>
            </a:pPr>
            <a:r>
              <a:rPr lang="ru-RU" dirty="0"/>
              <a:t>разработана </a:t>
            </a:r>
            <a:r>
              <a:rPr lang="ru-RU" dirty="0" err="1"/>
              <a:t>промежутачная</a:t>
            </a:r>
            <a:r>
              <a:rPr lang="ru-RU" dirty="0"/>
              <a:t> структура данных для хранения информации об отчете</a:t>
            </a:r>
          </a:p>
          <a:p>
            <a:pPr>
              <a:buFontTx/>
              <a:buChar char="-"/>
            </a:pPr>
            <a:r>
              <a:rPr lang="ru-RU" dirty="0"/>
              <a:t>начата реализация класса для разрешения зависимостей внутри </a:t>
            </a:r>
            <a:r>
              <a:rPr lang="ru-RU" dirty="0" err="1"/>
              <a:t>LaTeX</a:t>
            </a:r>
            <a:r>
              <a:rPr lang="ru-RU" dirty="0"/>
              <a:t> отчета и объединения их в единый файл</a:t>
            </a:r>
          </a:p>
          <a:p>
            <a:pPr>
              <a:buFontTx/>
              <a:buChar char="-"/>
            </a:pPr>
            <a:r>
              <a:rPr lang="ru-RU" dirty="0"/>
              <a:t>реализован функционал разархивации проекта </a:t>
            </a:r>
            <a:r>
              <a:rPr lang="ru-RU" dirty="0" err="1"/>
              <a:t>LaTeX</a:t>
            </a:r>
            <a:r>
              <a:rPr lang="ru-RU" dirty="0"/>
              <a:t> и конвертации отчета в </a:t>
            </a:r>
            <a:r>
              <a:rPr lang="ru-RU" dirty="0" err="1"/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67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8328E-78A4-02C8-DA50-4368BA9EE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BE3DB-B036-9445-472C-025CF9A9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результаты 3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5896D-68CB-739B-A541-8C7413D8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результатам третьей итерации были</a:t>
            </a:r>
          </a:p>
          <a:p>
            <a:pPr>
              <a:buFontTx/>
              <a:buChar char="-"/>
            </a:pPr>
            <a:r>
              <a:rPr lang="ru-RU" dirty="0" err="1"/>
              <a:t>дореализованы</a:t>
            </a:r>
            <a:r>
              <a:rPr lang="ru-RU" dirty="0"/>
              <a:t> классы необходимые для обработки отчета </a:t>
            </a:r>
            <a:r>
              <a:rPr lang="ru-RU" dirty="0" err="1"/>
              <a:t>LaTeX</a:t>
            </a:r>
            <a:r>
              <a:rPr lang="ru-RU" dirty="0"/>
              <a:t> </a:t>
            </a:r>
          </a:p>
          <a:p>
            <a:pPr lvl="1">
              <a:buFontTx/>
              <a:buChar char="-"/>
            </a:pPr>
            <a:r>
              <a:rPr lang="ru-RU" dirty="0"/>
              <a:t>методы для получения данных для проверки</a:t>
            </a:r>
          </a:p>
          <a:p>
            <a:pPr lvl="1">
              <a:buFontTx/>
              <a:buChar char="-"/>
            </a:pPr>
            <a:r>
              <a:rPr lang="ru-RU" dirty="0"/>
              <a:t>методы для объединения всех файлов в один</a:t>
            </a:r>
          </a:p>
          <a:p>
            <a:pPr lvl="1">
              <a:buFontTx/>
              <a:buChar char="-"/>
            </a:pPr>
            <a:r>
              <a:rPr lang="ru-RU" dirty="0"/>
              <a:t>реализована возможность сохранять локально и в базу данных сконвертированный в </a:t>
            </a:r>
            <a:r>
              <a:rPr lang="ru-RU" dirty="0" err="1"/>
              <a:t>pdf</a:t>
            </a:r>
            <a:r>
              <a:rPr lang="ru-RU" dirty="0"/>
              <a:t> отчет</a:t>
            </a:r>
          </a:p>
        </p:txBody>
      </p:sp>
    </p:spTree>
    <p:extLst>
      <p:ext uri="{BB962C8B-B14F-4D97-AF65-F5344CB8AC3E}">
        <p14:creationId xmlns:p14="http://schemas.microsoft.com/office/powerpoint/2010/main" val="3380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052DA-449A-CF97-0A4C-89179C49F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0C5F7-F937-C9D2-FD52-EC3E10BC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результаты 4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B524A-1B09-8A63-DEA3-19146EF4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результатам четвертой итерации были</a:t>
            </a:r>
          </a:p>
          <a:p>
            <a:pPr>
              <a:buFontTx/>
              <a:buChar char="-"/>
            </a:pPr>
            <a:r>
              <a:rPr lang="ru-RU" dirty="0"/>
              <a:t>исправлены оставшиеся ошибки и граничные случаи обработки </a:t>
            </a:r>
            <a:r>
              <a:rPr lang="ru-RU" dirty="0" err="1"/>
              <a:t>LaTeX</a:t>
            </a:r>
            <a:r>
              <a:rPr lang="ru-RU" dirty="0"/>
              <a:t> проекта</a:t>
            </a:r>
          </a:p>
          <a:p>
            <a:pPr>
              <a:buFontTx/>
              <a:buChar char="-"/>
            </a:pPr>
            <a:r>
              <a:rPr lang="ru-RU" dirty="0"/>
              <a:t>произведено покрытие логами разработанного модуля</a:t>
            </a:r>
          </a:p>
          <a:p>
            <a:pPr>
              <a:buFontTx/>
              <a:buChar char="-"/>
            </a:pPr>
            <a:r>
              <a:rPr lang="ru-RU" dirty="0"/>
              <a:t>Произведено покрытие тестами разработанного модуля</a:t>
            </a:r>
          </a:p>
        </p:txBody>
      </p:sp>
    </p:spTree>
    <p:extLst>
      <p:ext uri="{BB962C8B-B14F-4D97-AF65-F5344CB8AC3E}">
        <p14:creationId xmlns:p14="http://schemas.microsoft.com/office/powerpoint/2010/main" val="164966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100EC-0095-3848-1D97-BCE755B8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C9642D-8F58-054B-0BBB-B1A5C360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4" y="1549388"/>
            <a:ext cx="9619861" cy="49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2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6D20F-0A34-E6FC-9880-1888DF3A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Итоговое состояние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75129-9032-7234-EB87-3DBF9EF2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разработан и интегрирован, как файлы, так и проекты </a:t>
            </a:r>
            <a:r>
              <a:rPr lang="ru-RU" dirty="0" err="1"/>
              <a:t>LaTeX</a:t>
            </a:r>
            <a:r>
              <a:rPr lang="ru-RU" dirty="0"/>
              <a:t> корректно обрабатываются, конвертируются в </a:t>
            </a:r>
            <a:r>
              <a:rPr lang="ru-RU" dirty="0" err="1"/>
              <a:t>pdf</a:t>
            </a:r>
            <a:r>
              <a:rPr lang="ru-RU" dirty="0"/>
              <a:t>, сохраняются локально и в базу данных и проходят проверки. Модуль покрыт логами и тестами.</a:t>
            </a:r>
          </a:p>
        </p:txBody>
      </p:sp>
    </p:spTree>
    <p:extLst>
      <p:ext uri="{BB962C8B-B14F-4D97-AF65-F5344CB8AC3E}">
        <p14:creationId xmlns:p14="http://schemas.microsoft.com/office/powerpoint/2010/main" val="1850433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392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Тема Office</vt:lpstr>
      <vt:lpstr>Проект 23 - Модуль обработки LaTex документов в DIS .</vt:lpstr>
      <vt:lpstr>Основная цель и задачи проекта</vt:lpstr>
      <vt:lpstr>Используемые технологии / подробности проекта</vt:lpstr>
      <vt:lpstr>Задачи и результаты 1 итерации</vt:lpstr>
      <vt:lpstr>Задачи и результаты 2 итерации</vt:lpstr>
      <vt:lpstr>Задачи и результаты 3 итерации</vt:lpstr>
      <vt:lpstr>Задачи и результаты 4 итерации</vt:lpstr>
      <vt:lpstr>Пример работы</vt:lpstr>
      <vt:lpstr>Итоговое состояние проекта</vt:lpstr>
      <vt:lpstr>Тестирование проекта</vt:lpstr>
      <vt:lpstr> Итоги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Хвостунов Михаил Михайлович</dc:creator>
  <cp:lastModifiedBy>Козлов Кирилл Андреевич</cp:lastModifiedBy>
  <cp:revision>26</cp:revision>
  <dcterms:created xsi:type="dcterms:W3CDTF">2025-02-26T19:56:08Z</dcterms:created>
  <dcterms:modified xsi:type="dcterms:W3CDTF">2025-05-27T14:54:40Z</dcterms:modified>
</cp:coreProperties>
</file>