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E2C80B-C43F-4080-80B3-193A3EB008D4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lvl="0"/>
            <a:fld id="{C7EAEF59-317A-47EB-8A6A-FD7D8B9A3C3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956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7EDC71-3E5C-4E24-8638-91A19EEBAB42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69D11-4427-443C-94C4-E6E6A0BE548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F51EDE-ED66-4542-8FE8-F4A37C6F2826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D771BC-8070-4851-94E4-75DD46F74FE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E6E14F-F9F2-4D01-BCF9-339FE43CF1F9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4F190-032D-4600-9552-F04D699DBC45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44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FB1551-E377-49FE-A8EB-E9A598BBC502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AC401-080B-4EF3-BCA4-893B177D8D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3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FACDB78-B338-435A-86FE-3659CF99FBB0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C0BFF1-199F-4ACD-85E8-917B64FB9A3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CCEC30-F8D6-4A5E-A115-5B1B1CEB0EE5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6DDEC0-10C1-4C3A-9A84-0B599C91B86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0D1C3E-B871-44C5-B90E-F0FBACF665BC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51F414-C26A-436B-8516-494621AAFEB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BFF7B-3163-49B2-B710-72DB7D7F3FC2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1E7427-2408-46F7-8FC2-117875E47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37B83E-DA91-46C2-8CA7-71519128303D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E32C8B-0617-4B5E-A491-8D6DF1358F20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EBDDEEB1-7D2C-4B5C-A042-D8F306A1E685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4F660C-75F3-4D93-97F0-D0E525BFF27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7779008-378C-4A2B-89DA-DC21000D1E1F}" type="datetime1">
              <a:rPr lang="ru-RU" smtClean="0"/>
              <a:pPr lvl="0"/>
              <a:t>25.07.2020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fld id="{A17A7418-31DB-4CE7-8046-6CA62BB27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22FB-8F6D-4D10-BC37-2F6D9F5EFE5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{{ first_name }}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A4FB7-841E-41B8-8618-98617F8754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{{ last_name }}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FED4-52EA-4504-8106-97F6D4B161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{{ first_name }} czxcxzczx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9480-A268-41E9-BA82-2853F5FEF2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{{ age }}</a:t>
            </a:r>
            <a:r>
              <a:rPr lang="en-US"/>
              <a:t> c asdcxzczxc {{ asd }}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{{ first_name }}</vt:lpstr>
      <vt:lpstr>{{ first_name }} czxcxzczx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first_name }}</dc:title>
  <dc:creator>Nguyễn Quang Huy</dc:creator>
  <cp:lastModifiedBy>Nguyễn Quang Huy</cp:lastModifiedBy>
  <cp:revision>2</cp:revision>
  <dcterms:created xsi:type="dcterms:W3CDTF">2020-07-23T22:26:28Z</dcterms:created>
  <dcterms:modified xsi:type="dcterms:W3CDTF">2020-07-25T12:13:32Z</dcterms:modified>
</cp:coreProperties>
</file>