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F4F80-52F1-232C-EB91-56D0A14B0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4ECC4B-54E0-07D8-7A83-61FB36E80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23D8E-64BC-3A6E-6C37-456888A4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068AA-CD0C-F0CE-3EBA-263C7151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566A8-3444-A4B5-93CC-15080B77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7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CFF25-DF3B-6D7E-E229-CD8A57A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68A3D0-7DC6-4158-2C06-BA29852CC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0D922-C631-674A-CD84-726C861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224CA4-5C32-1BD0-CE97-894647D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BDDA2-49D9-B855-F0DF-425B1A1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869ABB-280F-5E2D-A0DB-296B943D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7B34E-92FF-F248-3070-D027D3ED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0B3FC9-C1B1-9101-FFBB-D25BAA9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2E0F7-0A44-BB2A-23A3-363ECCB9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231D4-8910-C2F9-1E42-708CA86D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5A265-5A5D-B9A1-BF58-638D9DB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D4FF9-CD57-FCAE-C5D2-78A3E5CD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FEB93-39CC-DA50-9997-9FB45BC8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22A9E-EF85-6083-EF83-063A5E5D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62E3F-598D-C06E-9DF0-2E260CA9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8489E-C83C-38F7-4C1A-67AC61C6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2E4D2-DE34-A159-C35A-6E0BDD48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CE9CB-9A75-407F-A1FF-3B48024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C92A2-015A-6D9E-12F2-4BD5774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DC7669-D48A-6BB0-AA5C-BFA4CBB5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25E4-145E-99A6-5513-8B9F6B03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22B54-FFAE-69CF-5B03-A9DE1D158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7E0FDF-6342-B33C-1579-4E3D3B44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39FE8-D95C-8363-6C2E-524D2283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09C865-5F1A-6F7E-8F08-36711E5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2B78A-C82A-B27D-A856-5F6FE899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E6C96-EDF9-6461-CC45-3ACBEF89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320E48-AACC-412B-85EA-7696836B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339D1D-4EED-3578-9856-2476EF466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0347F9-ED31-FCB4-503F-00E3E4D1D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6BDB3F-850D-5B21-66E1-8DE82FAD0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4385E0-0325-7FB6-86B8-F66E8510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19D205-9D2F-91B4-E03A-AD832E8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CEBB07-36A0-6262-E87F-6BB47E64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F2C4A-30C9-1005-EF28-E368344A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444871-A120-98ED-14B3-D46E8BC9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407E69-DCAA-F93E-21C5-959799A6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77B365-AE87-E231-A3AA-213B68BC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956EDF-4E91-5917-7A75-178AFC98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47BB2-678D-C379-A3CC-12E71E72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AEACAC-4459-6CFF-6514-59757B3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F15D9-294E-C3E2-818E-6F5DDDDA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79F7A-5966-DD9E-A97D-035B13D8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0B3556-B170-D41F-8AFC-ABBD57F1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2AB800-90F8-F75F-CFAA-25A908BC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05EC7-3914-5191-D612-FC091B8D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C424F-857B-98EF-CE1D-9761BEB5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3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DED13-83DD-6C23-C766-4EA501FD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75ACDF-4325-8334-998F-D2446F3A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14D7A-5572-5C4B-5A3F-A0584B66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D47F3F-3E2D-CCBA-6A1D-0F1D8FAE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3F727D-5FFC-A984-BC0E-CF03DB4B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AAEC4-BFED-C783-275B-38107343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3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39CD7-9C85-B219-4365-19636E10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7925B6-B9CF-BBD8-5B67-26C05EED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EF94C-B692-CDC3-0CA8-5F88A6A4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2AA36-D8D0-40F6-AAC0-01133401BACD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E0FB3-6968-CD0B-01EC-13E065A0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0BD28-98EF-4515-2E75-B3F8BDC0A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54CE0-9357-CD8D-2F15-5CC60FB38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Проект 23</a:t>
            </a:r>
            <a:r>
              <a:rPr lang="ru-RU" sz="4000" b="1" i="0" u="none" strike="noStrike" dirty="0">
                <a:effectLst/>
              </a:rPr>
              <a:t> - Модуль обработки </a:t>
            </a:r>
            <a:r>
              <a:rPr lang="ru-RU" sz="4000" b="1" i="0" u="none" strike="noStrike" dirty="0" err="1">
                <a:effectLst/>
              </a:rPr>
              <a:t>LaTex</a:t>
            </a:r>
            <a:r>
              <a:rPr lang="ru-RU" sz="4000" b="1" i="0" u="none" strike="noStrike" dirty="0">
                <a:effectLst/>
              </a:rPr>
              <a:t> документов в DIS .</a:t>
            </a:r>
            <a:br>
              <a:rPr lang="ru-RU" sz="4000" b="1" i="0" u="none" strike="noStrike" dirty="0">
                <a:effectLst/>
              </a:rPr>
            </a:br>
            <a:r>
              <a:rPr lang="ru-RU" sz="4000" b="1" i="0" u="none" strike="noStrike" dirty="0">
                <a:effectLst/>
              </a:rPr>
              <a:t>Итерация 2 </a:t>
            </a:r>
            <a:r>
              <a:rPr lang="en-US" sz="4000" b="1" i="0" u="none" strike="noStrike" dirty="0">
                <a:effectLst/>
              </a:rPr>
              <a:t>(</a:t>
            </a:r>
            <a:r>
              <a:rPr lang="ru-RU" sz="4000" b="1" u="none" strike="noStrike" dirty="0">
                <a:cs typeface="Arial" panose="020B0604020202020204" pitchFamily="34" charset="0"/>
              </a:rPr>
              <a:t>26</a:t>
            </a:r>
            <a:r>
              <a:rPr lang="ru-RU" sz="4000" b="1" i="0" dirty="0">
                <a:effectLst/>
                <a:cs typeface="Arial" panose="020B0604020202020204" pitchFamily="34" charset="0"/>
              </a:rPr>
              <a:t>.02.2025 - 26.03.2025</a:t>
            </a:r>
            <a:r>
              <a:rPr lang="en-US" sz="4000" b="1" i="0" dirty="0">
                <a:effectLst/>
                <a:cs typeface="Arial" panose="020B0604020202020204" pitchFamily="34" charset="0"/>
              </a:rPr>
              <a:t>)</a:t>
            </a:r>
            <a:endParaRPr lang="ru-RU" sz="4000" b="1" dirty="0"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1058389-AE9B-7DD0-E8B6-7A73F138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E9DC-7BEB-74DE-B096-EAF29DF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итерацию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CA33D-DBD3-9FEC-3CBC-C7AA0698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Создание </a:t>
            </a:r>
            <a:r>
              <a:rPr lang="en-US" dirty="0"/>
              <a:t>Use Case </a:t>
            </a:r>
            <a:r>
              <a:rPr lang="ru-RU" dirty="0"/>
              <a:t>диаграммы</a:t>
            </a:r>
          </a:p>
          <a:p>
            <a:pPr>
              <a:buFontTx/>
              <a:buChar char="-"/>
            </a:pPr>
            <a:r>
              <a:rPr lang="ru-RU" dirty="0"/>
              <a:t>Создание </a:t>
            </a:r>
            <a:r>
              <a:rPr lang="en-US" dirty="0"/>
              <a:t>UML </a:t>
            </a:r>
            <a:r>
              <a:rPr lang="ru-RU" dirty="0"/>
              <a:t>диаграммы</a:t>
            </a:r>
          </a:p>
          <a:p>
            <a:pPr>
              <a:buFontTx/>
              <a:buChar char="-"/>
            </a:pPr>
            <a:r>
              <a:rPr lang="ru-RU" dirty="0"/>
              <a:t>Реализация базового функционала</a:t>
            </a:r>
          </a:p>
          <a:p>
            <a:pPr lvl="1">
              <a:buFontTx/>
              <a:buChar char="-"/>
            </a:pPr>
            <a:r>
              <a:rPr lang="ru-RU" dirty="0"/>
              <a:t>Парс ключевых элементов отчета </a:t>
            </a:r>
            <a:r>
              <a:rPr lang="ru-RU" dirty="0" err="1"/>
              <a:t>LaTeX</a:t>
            </a:r>
            <a:endParaRPr lang="ru-RU" dirty="0"/>
          </a:p>
          <a:p>
            <a:pPr lvl="1">
              <a:buFontTx/>
              <a:buChar char="-"/>
            </a:pPr>
            <a:r>
              <a:rPr lang="ru-RU" dirty="0"/>
              <a:t>Разархивация проекта </a:t>
            </a:r>
            <a:r>
              <a:rPr lang="ru-RU" dirty="0" err="1"/>
              <a:t>LaTeX</a:t>
            </a:r>
            <a:r>
              <a:rPr lang="ru-RU" dirty="0"/>
              <a:t> и преобразование в промежуточный формат</a:t>
            </a:r>
          </a:p>
          <a:p>
            <a:pPr lvl="1">
              <a:buFontTx/>
              <a:buChar char="-"/>
            </a:pPr>
            <a:r>
              <a:rPr lang="ru-RU" dirty="0" err="1"/>
              <a:t>Мерж</a:t>
            </a:r>
            <a:r>
              <a:rPr lang="ru-RU" dirty="0"/>
              <a:t> нескольких файлов проекта </a:t>
            </a:r>
            <a:r>
              <a:rPr lang="ru-RU" dirty="0" err="1"/>
              <a:t>LaTeX</a:t>
            </a:r>
            <a:r>
              <a:rPr lang="ru-RU" dirty="0"/>
              <a:t> в единый документ для дальнейшей обработки</a:t>
            </a:r>
          </a:p>
          <a:p>
            <a:pPr lvl="1">
              <a:buFontTx/>
              <a:buChar char="-"/>
            </a:pPr>
            <a:r>
              <a:rPr lang="ru-RU" dirty="0"/>
              <a:t>Интеграция в существующие проверки и анализ работы этих проверок</a:t>
            </a:r>
          </a:p>
        </p:txBody>
      </p:sp>
    </p:spTree>
    <p:extLst>
      <p:ext uri="{BB962C8B-B14F-4D97-AF65-F5344CB8AC3E}">
        <p14:creationId xmlns:p14="http://schemas.microsoft.com/office/powerpoint/2010/main" val="38501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C4138-90EF-B789-5E70-92B6BE2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448B-0E99-1404-CCA3-48547BD3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Созданы </a:t>
            </a:r>
            <a:r>
              <a:rPr lang="en-US" dirty="0"/>
              <a:t>Use Case </a:t>
            </a:r>
            <a:r>
              <a:rPr lang="ru-RU" dirty="0"/>
              <a:t>и </a:t>
            </a:r>
            <a:r>
              <a:rPr lang="en-US" dirty="0"/>
              <a:t>UML </a:t>
            </a:r>
            <a:r>
              <a:rPr lang="ru-RU" dirty="0"/>
              <a:t>диаграммы</a:t>
            </a:r>
          </a:p>
          <a:p>
            <a:pPr>
              <a:buFontTx/>
              <a:buChar char="-"/>
            </a:pPr>
            <a:r>
              <a:rPr lang="ru-RU" dirty="0"/>
              <a:t>Успешно начата реализация базового функционала</a:t>
            </a:r>
          </a:p>
          <a:p>
            <a:pPr lvl="1">
              <a:buFontTx/>
              <a:buChar char="-"/>
            </a:pPr>
            <a:r>
              <a:rPr lang="ru-RU" dirty="0"/>
              <a:t>Возможность загрузки </a:t>
            </a:r>
            <a:r>
              <a:rPr lang="en-US" dirty="0"/>
              <a:t>LaTeX </a:t>
            </a:r>
            <a:r>
              <a:rPr lang="ru-RU" dirty="0"/>
              <a:t>файлов и проектов в </a:t>
            </a:r>
            <a:r>
              <a:rPr lang="en-US" dirty="0"/>
              <a:t>UI</a:t>
            </a:r>
            <a:endParaRPr lang="ru-RU" dirty="0"/>
          </a:p>
          <a:p>
            <a:pPr lvl="1">
              <a:buFontTx/>
              <a:buChar char="-"/>
            </a:pPr>
            <a:r>
              <a:rPr lang="ru-RU" dirty="0"/>
              <a:t>Объединение нескольких </a:t>
            </a:r>
            <a:r>
              <a:rPr lang="en-US" dirty="0"/>
              <a:t>LaTeX</a:t>
            </a:r>
            <a:r>
              <a:rPr lang="ru-RU" dirty="0"/>
              <a:t> файлов и стилей в один </a:t>
            </a:r>
            <a:r>
              <a:rPr lang="en-US" dirty="0"/>
              <a:t>.</a:t>
            </a:r>
            <a:r>
              <a:rPr lang="en-US" dirty="0" err="1"/>
              <a:t>tex</a:t>
            </a:r>
            <a:r>
              <a:rPr lang="en-US" dirty="0"/>
              <a:t> </a:t>
            </a:r>
            <a:r>
              <a:rPr lang="ru-RU" dirty="0"/>
              <a:t>файл для дальнейшей обработки</a:t>
            </a:r>
          </a:p>
          <a:p>
            <a:pPr lvl="1">
              <a:buFontTx/>
              <a:buChar char="-"/>
            </a:pPr>
            <a:r>
              <a:rPr lang="ru-RU" dirty="0" err="1"/>
              <a:t>Токенизация</a:t>
            </a:r>
            <a:r>
              <a:rPr lang="ru-RU" dirty="0"/>
              <a:t> </a:t>
            </a:r>
            <a:r>
              <a:rPr lang="en-US" dirty="0"/>
              <a:t>LaTeX</a:t>
            </a:r>
            <a:r>
              <a:rPr lang="ru-RU" dirty="0"/>
              <a:t> документа и извлечение метаинформации</a:t>
            </a:r>
          </a:p>
          <a:p>
            <a:pPr lvl="1">
              <a:buFontTx/>
              <a:buChar char="-"/>
            </a:pPr>
            <a:r>
              <a:rPr lang="ru-RU" dirty="0"/>
              <a:t>Интеграция парсера </a:t>
            </a:r>
            <a:r>
              <a:rPr lang="en-US" dirty="0"/>
              <a:t>LaTeX </a:t>
            </a:r>
            <a:r>
              <a:rPr lang="ru-RU" dirty="0"/>
              <a:t>проекта в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28764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F3DDB-D6D5-3CF8-18C4-1D73A63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следующую итерацию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D8057-70BC-A215-4B81-7A0D2720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/>
              <a:t>Расширение функционала парсера </a:t>
            </a:r>
            <a:r>
              <a:rPr lang="en-US" dirty="0"/>
              <a:t>LaTeX</a:t>
            </a:r>
            <a:r>
              <a:rPr lang="ru-RU" dirty="0"/>
              <a:t> проектов</a:t>
            </a:r>
          </a:p>
          <a:p>
            <a:pPr>
              <a:buFontTx/>
              <a:buChar char="-"/>
            </a:pPr>
            <a:r>
              <a:rPr lang="ru-RU" dirty="0"/>
              <a:t>Извлечение данных о заголовках, картинках и параграфах</a:t>
            </a:r>
          </a:p>
          <a:p>
            <a:pPr>
              <a:buFontTx/>
              <a:buChar char="-"/>
            </a:pPr>
            <a:r>
              <a:rPr lang="ru-RU" dirty="0"/>
              <a:t>Расширение проверок специфичными для </a:t>
            </a:r>
            <a:r>
              <a:rPr lang="en-US" dirty="0"/>
              <a:t>LaTeX</a:t>
            </a:r>
            <a:r>
              <a:rPr lang="ru-RU" dirty="0"/>
              <a:t> проекта</a:t>
            </a:r>
          </a:p>
          <a:p>
            <a:pPr>
              <a:buFontTx/>
              <a:buChar char="-"/>
            </a:pPr>
            <a:r>
              <a:rPr lang="ru-RU" dirty="0"/>
              <a:t>Обработка разархивированного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08074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137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Проект 23 - Модуль обработки LaTex документов в DIS . Итерация 2 (26.02.2025 - 26.03.2025)</vt:lpstr>
      <vt:lpstr>Задачи на итерацию 1</vt:lpstr>
      <vt:lpstr>Результаты</vt:lpstr>
      <vt:lpstr>Планы на следующую итерацию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Хвостунов Михаил Михайлович</dc:creator>
  <cp:lastModifiedBy>Козлов Кирилл Андреевич</cp:lastModifiedBy>
  <cp:revision>10</cp:revision>
  <dcterms:created xsi:type="dcterms:W3CDTF">2025-02-26T19:56:08Z</dcterms:created>
  <dcterms:modified xsi:type="dcterms:W3CDTF">2025-03-26T17:15:47Z</dcterms:modified>
</cp:coreProperties>
</file>