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7" r:id="rId13"/>
    <p:sldMasterId id="2147483679" r:id="rId14"/>
    <p:sldMasterId id="2147483681" r:id="rId15"/>
    <p:sldMasterId id="2147483683" r:id="rId16"/>
    <p:sldMasterId id="2147483685" r:id="rId17"/>
    <p:sldMasterId id="2147483687" r:id="rId18"/>
    <p:sldMasterId id="2147483689" r:id="rId19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734985-FC11-48D8-8B7B-A3841AAAE1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AC9E58F-22EC-4FA8-8C3B-30068EA2A9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2E28836-A6E1-4827-848A-C3970219B2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EBAA5F9-7E0E-41E1-87F2-D9F4AB2EA6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FF128C6-1B83-4AA5-80F2-2CAFC4C02C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1449EF6-9E03-4EB7-8D1F-DF5E19EB7C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4DF9504-33C7-4515-B458-1260951F73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9A909F75-13D3-484B-BADC-4B767378FF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E2F81E0-6A80-4824-9522-72B30C5DEE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D54EB6E-4C85-4929-8B49-CF85382C96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C2EF879-AA70-48EA-B7FB-BF8AA45BF0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1377D8-13D8-4954-A127-24EBA6485C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2BEF6D1F-4104-4422-BF9D-0A41FF326E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CF1108C6-4F1C-44EA-9E4B-C5007FE8A2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7B6DC2B9-0DFA-498D-889F-69946638A4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584E44AF-1D60-43F0-A272-4D00C17698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5D4C0640-3780-4F81-8CAF-CE4909064C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0B214213-CF5A-4681-A857-7429F00F3A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2376DC-3EEF-4CF7-9C21-6A91844BB3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6241143-5DAE-40F6-99FE-814E9A594D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820A41A-E614-4173-A480-666EB0E1F3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4FFBF2B-5BE6-4764-B359-63A5F6E97A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20680"/>
            <a:ext cx="8228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933BF14-1851-47AB-8D94-C3DF9FE692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9A66E57-AA68-4581-9A87-4ED691F02E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119FD2F-B325-4FF9-8007-BA756C4704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9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20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1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3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BF992BE-CBA0-404C-98E7-7E7D43F694F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7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CEDBD8C-9FE8-4180-92D2-36E90F5FC3E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3DC306F-BB8D-48F7-8A35-3075F7FF891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ftr" idx="3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046A879-D71C-4D29-A173-1D3482CE63E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3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ftr" idx="3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sldNum" idx="3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075375F-E459-4257-AA35-632D4B70CF1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dt" idx="3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ftr" idx="4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4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44AFB82-458A-48E6-8D65-3A2B247EBD4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4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ftr" idx="4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4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DBB1F50-00F2-4280-8ED7-E8F090BD879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4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ftr" idx="4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4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6671183-1249-428B-9046-2664203F7A5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4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ftr" idx="4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5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D21A04F-8019-44D3-AE05-A65DAC0C429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5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ftr" idx="5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 idx="5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D0DE99D-6F7B-49F0-8F38-97F1D6A6928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5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2E45345-ADDF-4C67-B204-4D6178198F3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E1394FB-D9A1-4AC5-B23E-E9F418AC175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91A5924-7132-4E8F-B5A4-47F58979239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B82978C-61AF-4F78-9FEB-7F41F091DE2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9D292B4-BC54-4DF6-8BA0-F81848FC193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DBE731B-5315-46C6-BC2B-264B8395054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D076F8B-445B-4138-98C6-4005834DAB5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44854C4-8C9E-419A-B38F-82BED5C1FB0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74560" y="82692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"/>
              </a:rPr>
              <a:t>Интеграция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Templater </a:t>
            </a:r>
            <a:r>
              <a:rPr b="0" lang="ru-RU" sz="4400" strike="noStrike" u="none">
                <a:solidFill>
                  <a:schemeClr val="dk1"/>
                </a:solidFill>
                <a:uFillTx/>
                <a:latin typeface="Calibri"/>
              </a:rPr>
              <a:t>в 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Document Insight System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74560" y="4108680"/>
            <a:ext cx="6400080" cy="260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Магистр: Токарев Богдан гр.0303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Бакалавры: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Березин Дмитрий гр.2384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Гизатуллин Амир гр.2384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Гребенников Дмитрий гр.2384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Исмаилов Максим гр.2384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Цель и задачи проекта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Цель: интегрировать Templater в систему Document Insight System (DIS)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Автоматическая генерация документов по шаблонам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Управление шаблонами через интерфейс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Поддержка работы без регистрации (с капчей)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Экспорт документов в облачные хранилища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Используемые технологии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Языки: Python, JavaScript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Фреймворк: Flask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База данных: MongoDB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Контейнеризация: Docker, docker-compose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Интеграция с внешними API: Яндекс.Капча, Google Drive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Система контроля версий: Git + GitHub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Итерация 1 (12.02–26.02)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Выбор проекта и создание репозитория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Проведена встреча с заказчиком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Создана вики-страница с постановкой задачи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Определены пользователи и сценарии использования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Сформирована структура Issues и базовая документация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Подготовлена презентация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Итерация 2 (27.02–26.03)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Разработан MVP: запуск приложения и один сценарий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Отключена авторизация для удобства тестирования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Добавлены инструкции по развертыванию и запуску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Обновлены Issues и документация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Добавлен раздел README для Итерации 2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Итерация 3 (27.03–12.05)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Реализовано 50% сценариев использования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Добавлена валидация данных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Реализованы базовые тесты (интеграционные и функциональные)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Настроен CI через GitHub Actions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Обновлены Issues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Добавлены обновления в README (Итерация 3)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Итерация 4 (13.05–26.05)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80% сценариев использования реализовано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Интеграция с облачными хранилищами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Подключена Яндекс.Капча для гостевого режима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Создан docker-compose для быстрой сборки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Финализированы тесты и документация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Подготовлена итоговая презентация и отчетность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Итоговое состояние проекта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Приложение полностью запускается через Docker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Работает генерация документов через шаблоны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Поддержка гостевого доступа с капчей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Подключение к облаку для экспорта документов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README содержит полную инструкцию по установке и запуску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LibreOffice/24.8.7.2$Linux_X86_64 LibreOffice_project/f4f281f562fb585d46b0af5755dfe1eb6adc047f</Application>
  <AppVersion>15.0000</AppVersion>
  <Words>267</Words>
  <Paragraphs>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Bogdan</dc:creator>
  <dc:description>generated using python-pptx</dc:description>
  <dc:language>ru-RU</dc:language>
  <cp:lastModifiedBy/>
  <dcterms:modified xsi:type="dcterms:W3CDTF">2025-05-27T08:44:00Z</dcterms:modified>
  <cp:revision>6</cp:revision>
  <dc:subject/>
  <dc:title>Интеграция Templater в Document Insight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8</vt:i4>
  </property>
</Properties>
</file>