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dtm50ClqiX7tNHBp1rUB3wPzY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7ed25a781_1_99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7" name="Google Shape;197;g1f7ed25a781_1_99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f7ed25a781_1_99:notes"/>
          <p:cNvSpPr txBox="1"/>
          <p:nvPr>
            <p:ph idx="1" type="body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fbb3c694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cfbb3c694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7ed25a781_1_148:notes"/>
          <p:cNvSpPr txBox="1"/>
          <p:nvPr>
            <p:ph idx="12" type="sldNum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4" name="Google Shape;254;g1f7ed25a781_1_148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1f7ed25a781_1_148:notes"/>
          <p:cNvSpPr txBox="1"/>
          <p:nvPr>
            <p:ph idx="1" type="body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41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idx="1" type="subTitle"/>
          </p:nvPr>
        </p:nvSpPr>
        <p:spPr>
          <a:xfrm>
            <a:off x="0" y="1620000"/>
            <a:ext cx="8999640" cy="50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0" name="Google Shape;100;p42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3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8" name="Google Shape;108;p43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44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4" name="Google Shape;124;p45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6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46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47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8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8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8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8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1" name="Google Shape;151;p48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ed25a781_1_112"/>
          <p:cNvSpPr txBox="1"/>
          <p:nvPr>
            <p:ph type="title"/>
          </p:nvPr>
        </p:nvSpPr>
        <p:spPr>
          <a:xfrm>
            <a:off x="0" y="1619250"/>
            <a:ext cx="89979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7ed25a781_1_114"/>
          <p:cNvSpPr txBox="1"/>
          <p:nvPr>
            <p:ph type="ctrTitle"/>
          </p:nvPr>
        </p:nvSpPr>
        <p:spPr>
          <a:xfrm>
            <a:off x="1260475" y="928688"/>
            <a:ext cx="75597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f7ed25a781_1_114"/>
          <p:cNvSpPr txBox="1"/>
          <p:nvPr>
            <p:ph idx="1" type="subTitle"/>
          </p:nvPr>
        </p:nvSpPr>
        <p:spPr>
          <a:xfrm>
            <a:off x="1260475" y="2978150"/>
            <a:ext cx="75597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lvl="0" rtl="0" algn="ctr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7ed25a781_1_117"/>
          <p:cNvSpPr txBox="1"/>
          <p:nvPr>
            <p:ph type="title"/>
          </p:nvPr>
        </p:nvSpPr>
        <p:spPr>
          <a:xfrm>
            <a:off x="0" y="1619250"/>
            <a:ext cx="89979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1f7ed25a781_1_117"/>
          <p:cNvSpPr txBox="1"/>
          <p:nvPr>
            <p:ph idx="1" type="body"/>
          </p:nvPr>
        </p:nvSpPr>
        <p:spPr>
          <a:xfrm>
            <a:off x="360363" y="2879725"/>
            <a:ext cx="93582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7ed25a781_1_120"/>
          <p:cNvSpPr txBox="1"/>
          <p:nvPr>
            <p:ph type="title"/>
          </p:nvPr>
        </p:nvSpPr>
        <p:spPr>
          <a:xfrm>
            <a:off x="687388" y="1414463"/>
            <a:ext cx="86946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f7ed25a781_1_120"/>
          <p:cNvSpPr txBox="1"/>
          <p:nvPr>
            <p:ph idx="1" type="body"/>
          </p:nvPr>
        </p:nvSpPr>
        <p:spPr>
          <a:xfrm>
            <a:off x="687388" y="3794125"/>
            <a:ext cx="8694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7ed25a781_1_123"/>
          <p:cNvSpPr txBox="1"/>
          <p:nvPr>
            <p:ph type="title"/>
          </p:nvPr>
        </p:nvSpPr>
        <p:spPr>
          <a:xfrm>
            <a:off x="0" y="1619250"/>
            <a:ext cx="89979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1f7ed25a781_1_123"/>
          <p:cNvSpPr txBox="1"/>
          <p:nvPr>
            <p:ph idx="1" type="body"/>
          </p:nvPr>
        </p:nvSpPr>
        <p:spPr>
          <a:xfrm>
            <a:off x="360363" y="2879725"/>
            <a:ext cx="46023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g1f7ed25a781_1_123"/>
          <p:cNvSpPr txBox="1"/>
          <p:nvPr>
            <p:ph idx="2" type="body"/>
          </p:nvPr>
        </p:nvSpPr>
        <p:spPr>
          <a:xfrm>
            <a:off x="5114925" y="2879725"/>
            <a:ext cx="46038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7ed25a781_1_127"/>
          <p:cNvSpPr txBox="1"/>
          <p:nvPr>
            <p:ph type="title"/>
          </p:nvPr>
        </p:nvSpPr>
        <p:spPr>
          <a:xfrm>
            <a:off x="693738" y="301625"/>
            <a:ext cx="8694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1f7ed25a781_1_127"/>
          <p:cNvSpPr txBox="1"/>
          <p:nvPr>
            <p:ph idx="1" type="body"/>
          </p:nvPr>
        </p:nvSpPr>
        <p:spPr>
          <a:xfrm>
            <a:off x="693738" y="1390650"/>
            <a:ext cx="4265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g1f7ed25a781_1_127"/>
          <p:cNvSpPr txBox="1"/>
          <p:nvPr>
            <p:ph idx="2" type="body"/>
          </p:nvPr>
        </p:nvSpPr>
        <p:spPr>
          <a:xfrm>
            <a:off x="693738" y="2071688"/>
            <a:ext cx="42657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g1f7ed25a781_1_127"/>
          <p:cNvSpPr txBox="1"/>
          <p:nvPr>
            <p:ph idx="3" type="body"/>
          </p:nvPr>
        </p:nvSpPr>
        <p:spPr>
          <a:xfrm>
            <a:off x="5103813" y="1390650"/>
            <a:ext cx="4284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g1f7ed25a781_1_127"/>
          <p:cNvSpPr txBox="1"/>
          <p:nvPr>
            <p:ph idx="4" type="body"/>
          </p:nvPr>
        </p:nvSpPr>
        <p:spPr>
          <a:xfrm>
            <a:off x="5103813" y="2071688"/>
            <a:ext cx="4284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7ed25a781_1_134"/>
          <p:cNvSpPr txBox="1"/>
          <p:nvPr>
            <p:ph type="title"/>
          </p:nvPr>
        </p:nvSpPr>
        <p:spPr>
          <a:xfrm>
            <a:off x="693738" y="377825"/>
            <a:ext cx="32511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1f7ed25a781_1_134"/>
          <p:cNvSpPr txBox="1"/>
          <p:nvPr>
            <p:ph idx="1" type="body"/>
          </p:nvPr>
        </p:nvSpPr>
        <p:spPr>
          <a:xfrm>
            <a:off x="4286250" y="815975"/>
            <a:ext cx="51021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4" name="Google Shape;184;g1f7ed25a781_1_134"/>
          <p:cNvSpPr txBox="1"/>
          <p:nvPr>
            <p:ph idx="2" type="body"/>
          </p:nvPr>
        </p:nvSpPr>
        <p:spPr>
          <a:xfrm>
            <a:off x="693738" y="1701800"/>
            <a:ext cx="32511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7ed25a781_1_138"/>
          <p:cNvSpPr txBox="1"/>
          <p:nvPr>
            <p:ph type="title"/>
          </p:nvPr>
        </p:nvSpPr>
        <p:spPr>
          <a:xfrm>
            <a:off x="693738" y="377825"/>
            <a:ext cx="32511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1f7ed25a781_1_138"/>
          <p:cNvSpPr/>
          <p:nvPr>
            <p:ph idx="2" type="pic"/>
          </p:nvPr>
        </p:nvSpPr>
        <p:spPr>
          <a:xfrm>
            <a:off x="4286250" y="815975"/>
            <a:ext cx="51021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g1f7ed25a781_1_138"/>
          <p:cNvSpPr txBox="1"/>
          <p:nvPr>
            <p:ph idx="1" type="body"/>
          </p:nvPr>
        </p:nvSpPr>
        <p:spPr>
          <a:xfrm>
            <a:off x="693738" y="1701800"/>
            <a:ext cx="32511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7ed25a781_1_142"/>
          <p:cNvSpPr txBox="1"/>
          <p:nvPr>
            <p:ph type="title"/>
          </p:nvPr>
        </p:nvSpPr>
        <p:spPr>
          <a:xfrm>
            <a:off x="0" y="1619250"/>
            <a:ext cx="89979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1f7ed25a781_1_142"/>
          <p:cNvSpPr txBox="1"/>
          <p:nvPr>
            <p:ph idx="1" type="body"/>
          </p:nvPr>
        </p:nvSpPr>
        <p:spPr>
          <a:xfrm rot="5400000">
            <a:off x="4230775" y="-990575"/>
            <a:ext cx="1617600" cy="9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7ed25a781_1_145"/>
          <p:cNvSpPr txBox="1"/>
          <p:nvPr>
            <p:ph type="title"/>
          </p:nvPr>
        </p:nvSpPr>
        <p:spPr>
          <a:xfrm rot="5400000">
            <a:off x="7065175" y="1843950"/>
            <a:ext cx="28782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1f7ed25a781_1_145"/>
          <p:cNvSpPr txBox="1"/>
          <p:nvPr>
            <p:ph idx="1" type="body"/>
          </p:nvPr>
        </p:nvSpPr>
        <p:spPr>
          <a:xfrm rot="5400000">
            <a:off x="2129650" y="-510300"/>
            <a:ext cx="2878200" cy="7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0" y="1620000"/>
            <a:ext cx="8999640" cy="50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 rot="10800000">
            <a:off x="360" y="4500000"/>
            <a:ext cx="10079640" cy="116964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&lt;дата/время&gt;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&lt;нижний колонтитул&gt;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rotWithShape="0"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60000" y="2880000"/>
            <a:ext cx="9359640" cy="16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7ed25a781_1_105"/>
          <p:cNvSpPr/>
          <p:nvPr/>
        </p:nvSpPr>
        <p:spPr>
          <a:xfrm rot="10800000">
            <a:off x="13" y="4500586"/>
            <a:ext cx="10080612" cy="1169964"/>
          </a:xfrm>
          <a:prstGeom prst="flowChartDocument">
            <a:avLst/>
          </a:prstGeom>
          <a:gradFill>
            <a:gsLst>
              <a:gs pos="0">
                <a:srgbClr val="009BDD"/>
              </a:gs>
              <a:gs pos="100000">
                <a:srgbClr val="77CAEE"/>
              </a:gs>
            </a:gsLst>
            <a:lin ang="0" scaled="0"/>
          </a:gradFill>
          <a:ln>
            <a:noFill/>
          </a:ln>
          <a:effectLst>
            <a:outerShdw rotWithShape="0" algn="ctr" dir="5400000" dist="10800">
              <a:srgbClr val="009B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f7ed25a781_1_105"/>
          <p:cNvSpPr txBox="1"/>
          <p:nvPr>
            <p:ph type="title"/>
          </p:nvPr>
        </p:nvSpPr>
        <p:spPr>
          <a:xfrm>
            <a:off x="0" y="1619250"/>
            <a:ext cx="89979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 b="0" i="0" sz="3300" u="none" cap="none" strike="noStrike">
                <a:solidFill>
                  <a:srgbClr val="DD41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1f7ed25a781_1_105"/>
          <p:cNvSpPr txBox="1"/>
          <p:nvPr>
            <p:ph idx="1" type="body"/>
          </p:nvPr>
        </p:nvSpPr>
        <p:spPr>
          <a:xfrm>
            <a:off x="360363" y="2879725"/>
            <a:ext cx="93582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07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438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25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g1f7ed25a781_1_105"/>
          <p:cNvSpPr txBox="1"/>
          <p:nvPr/>
        </p:nvSpPr>
        <p:spPr>
          <a:xfrm>
            <a:off x="360363" y="5219700"/>
            <a:ext cx="2340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f7ed25a781_1_105"/>
          <p:cNvSpPr txBox="1"/>
          <p:nvPr/>
        </p:nvSpPr>
        <p:spPr>
          <a:xfrm>
            <a:off x="3419475" y="5219700"/>
            <a:ext cx="3240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f7ed25a781_1_105"/>
          <p:cNvSpPr txBox="1"/>
          <p:nvPr/>
        </p:nvSpPr>
        <p:spPr>
          <a:xfrm>
            <a:off x="7380288" y="5219700"/>
            <a:ext cx="2340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25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oNA2Cdr9bn9Pm68F-xoK29EnIXuNGiVH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Be8CDkx_xECEZLN5_Z8qnloZlTBDPw6h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7ed25a781_1_99"/>
          <p:cNvSpPr txBox="1"/>
          <p:nvPr>
            <p:ph type="title"/>
          </p:nvPr>
        </p:nvSpPr>
        <p:spPr>
          <a:xfrm>
            <a:off x="0" y="1620000"/>
            <a:ext cx="99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lang="ru-RU"/>
              <a:t>Clock drawing test (machine learning) </a:t>
            </a:r>
            <a:br>
              <a:rPr lang="ru-RU">
                <a:solidFill>
                  <a:schemeClr val="dk1"/>
                </a:solidFill>
              </a:rPr>
            </a:br>
            <a:r>
              <a:rPr lang="ru-RU"/>
              <a:t>Третья итерация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>
            <p:ph idx="4294967295"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24.04.2024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"/>
          <p:cNvSpPr txBox="1"/>
          <p:nvPr>
            <p:ph idx="4294967295" type="body"/>
          </p:nvPr>
        </p:nvSpPr>
        <p:spPr>
          <a:xfrm>
            <a:off x="360360" y="1080360"/>
            <a:ext cx="935964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212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Реализация передачи сообщений через RabbitMQ.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212000"/>
              </a:lnSpc>
              <a:spcBef>
                <a:spcPts val="876"/>
              </a:spcBef>
              <a:spcAft>
                <a:spcPts val="0"/>
              </a:spcAft>
              <a:buClr>
                <a:srgbClr val="77CAEE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Написание интеграционных и функциональных тестов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59" lvl="0" marL="432000" marR="0" rtl="0" algn="l">
              <a:lnSpc>
                <a:spcPct val="212000"/>
              </a:lnSpc>
              <a:spcBef>
                <a:spcPts val="876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 txBox="1"/>
          <p:nvPr>
            <p:ph idx="4294967295"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Методы решения, технологии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24.04.2024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360720" y="1080720"/>
            <a:ext cx="935964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212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Передача сообщений между сервером и ML сервисом через RabbitMQ.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212000"/>
              </a:lnSpc>
              <a:spcBef>
                <a:spcPts val="876"/>
              </a:spcBef>
              <a:spcAft>
                <a:spcPts val="0"/>
              </a:spcAft>
              <a:buClr>
                <a:srgbClr val="77CAEE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Реализация тестов пользовательского интерфейса через Cypress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212000"/>
              </a:lnSpc>
              <a:spcBef>
                <a:spcPts val="876"/>
              </a:spcBef>
              <a:spcAft>
                <a:spcPts val="0"/>
              </a:spcAft>
              <a:buClr>
                <a:srgbClr val="77CAEE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Реализация тестов для ML сервиса с помощью pytest и Github Actions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59" lvl="0" marL="432000" marR="0" rtl="0" algn="l">
              <a:lnSpc>
                <a:spcPct val="212000"/>
              </a:lnSpc>
              <a:spcBef>
                <a:spcPts val="876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idx="4294967295" type="body"/>
          </p:nvPr>
        </p:nvSpPr>
        <p:spPr>
          <a:xfrm>
            <a:off x="0" y="1296000"/>
            <a:ext cx="9359640" cy="7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Была реализована передача сообщений через брокера сообщений RabbitMQ</a:t>
            </a:r>
            <a:r>
              <a:rPr lang="ru-RU" sz="2000">
                <a:solidFill>
                  <a:srgbClr val="009BDD"/>
                </a:solidFill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>
            <p:ph idx="4294967295" type="title"/>
          </p:nvPr>
        </p:nvSpPr>
        <p:spPr>
          <a:xfrm>
            <a:off x="360000" y="18036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 (Передача через RabbitMQ)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4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24.04.2024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4" title="2024-04-25 11-10-1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451" y="2338450"/>
            <a:ext cx="3183875" cy="2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idx="4294967295" type="body"/>
          </p:nvPr>
        </p:nvSpPr>
        <p:spPr>
          <a:xfrm>
            <a:off x="0" y="1296000"/>
            <a:ext cx="9359640" cy="7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Были реализованы тесты </a:t>
            </a:r>
            <a:r>
              <a:rPr lang="ru-RU" sz="2000">
                <a:solidFill>
                  <a:srgbClr val="009BDD"/>
                </a:solidFill>
              </a:rPr>
              <a:t>для пользовательского интерфейса </a:t>
            </a: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(Cypress)</a:t>
            </a:r>
            <a:r>
              <a:rPr lang="ru-RU" sz="2000">
                <a:solidFill>
                  <a:srgbClr val="009BDD"/>
                </a:solidFill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 txBox="1"/>
          <p:nvPr>
            <p:ph idx="4294967295" type="title"/>
          </p:nvPr>
        </p:nvSpPr>
        <p:spPr>
          <a:xfrm>
            <a:off x="360000" y="18036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 (Тесты)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5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24.04.2024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5" title="2024-04-25 11-37-56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38" y="2186800"/>
            <a:ext cx="3471376" cy="26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>
            <p:ph idx="4294967295" type="body"/>
          </p:nvPr>
        </p:nvSpPr>
        <p:spPr>
          <a:xfrm>
            <a:off x="0" y="1296000"/>
            <a:ext cx="9359640" cy="7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Кроме того, написаны юнит-тесты для ML сервиса, реализованные через Github Actions: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 txBox="1"/>
          <p:nvPr>
            <p:ph idx="4294967295" type="title"/>
          </p:nvPr>
        </p:nvSpPr>
        <p:spPr>
          <a:xfrm>
            <a:off x="360000" y="180360"/>
            <a:ext cx="9359640" cy="477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b="0" i="0" lang="ru-RU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Результат (Тесты)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 txBox="1"/>
          <p:nvPr>
            <p:ph idx="12" type="sldNum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6"/>
          <p:cNvSpPr txBox="1"/>
          <p:nvPr>
            <p:ph idx="10" type="dt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24.04.2024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8880" y="1844280"/>
            <a:ext cx="3201120" cy="301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fbb3c6946_0_0"/>
          <p:cNvSpPr txBox="1"/>
          <p:nvPr>
            <p:ph idx="4294967295" type="title"/>
          </p:nvPr>
        </p:nvSpPr>
        <p:spPr>
          <a:xfrm>
            <a:off x="360000" y="180000"/>
            <a:ext cx="93597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ru-RU" sz="3300">
                <a:solidFill>
                  <a:srgbClr val="FFFFFF"/>
                </a:solidFill>
              </a:rPr>
              <a:t>Планы на следующую итерацию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fbb3c6946_0_0"/>
          <p:cNvSpPr txBox="1"/>
          <p:nvPr>
            <p:ph idx="12" type="sldNum"/>
          </p:nvPr>
        </p:nvSpPr>
        <p:spPr>
          <a:xfrm>
            <a:off x="7380000" y="5220000"/>
            <a:ext cx="2339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2cfbb3c6946_0_0"/>
          <p:cNvSpPr txBox="1"/>
          <p:nvPr>
            <p:ph idx="10" type="dt"/>
          </p:nvPr>
        </p:nvSpPr>
        <p:spPr>
          <a:xfrm>
            <a:off x="360000" y="5220000"/>
            <a:ext cx="2339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24.04.2024</a:t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2cfbb3c6946_0_0"/>
          <p:cNvSpPr txBox="1"/>
          <p:nvPr/>
        </p:nvSpPr>
        <p:spPr>
          <a:xfrm>
            <a:off x="360720" y="1080720"/>
            <a:ext cx="93597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212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2000"/>
              <a:buFont typeface="Noto Sans Symbols"/>
              <a:buChar char="●"/>
            </a:pPr>
            <a:r>
              <a:rPr lang="ru-RU" sz="2000">
                <a:solidFill>
                  <a:srgbClr val="009BDD"/>
                </a:solidFill>
              </a:rPr>
              <a:t>Исправление проблемы: Ошибка CORS политики с браузера chrome</a:t>
            </a:r>
            <a:r>
              <a:rPr b="0" i="0" lang="ru-RU" sz="2000" u="none" cap="none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212000"/>
              </a:lnSpc>
              <a:spcBef>
                <a:spcPts val="876"/>
              </a:spcBef>
              <a:spcAft>
                <a:spcPts val="0"/>
              </a:spcAft>
              <a:buClr>
                <a:srgbClr val="77CAEE"/>
              </a:buClr>
              <a:buSzPts val="2000"/>
              <a:buFont typeface="Noto Sans Symbols"/>
              <a:buChar char="●"/>
            </a:pPr>
            <a:r>
              <a:rPr lang="ru-RU" sz="2000">
                <a:solidFill>
                  <a:srgbClr val="009BDD"/>
                </a:solidFill>
              </a:rPr>
              <a:t>Исправление ошибок, связанных с распознаванием часов на ML сервисе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59" lvl="0" marL="431999" marR="0" rtl="0" algn="l">
              <a:lnSpc>
                <a:spcPct val="212000"/>
              </a:lnSpc>
              <a:spcBef>
                <a:spcPts val="876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7ed25a781_1_148"/>
          <p:cNvSpPr txBox="1"/>
          <p:nvPr>
            <p:ph type="title"/>
          </p:nvPr>
        </p:nvSpPr>
        <p:spPr>
          <a:xfrm>
            <a:off x="0" y="1620000"/>
            <a:ext cx="99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2024-02-28T10:42:16Z</dcterms:created>
</cp:coreProperties>
</file>