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IrPchKSCtuUwLgUadKumQWFF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35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1" name="Google Shape;151;p39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5" name="Google Shape;165;p15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9" name="Google Shape;169;p40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5" name="Google Shape;175;p4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2" name="Google Shape;182;p42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3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3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7" name="Google Shape;187;p43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2" name="Google Shape;192;p4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0" name="Google Shape;200;p45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8" name="Google Shape;208;p46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7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6" name="Google Shape;216;p47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8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3" name="Google Shape;223;p48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9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9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9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2" name="Google Shape;232;p49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0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0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0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0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0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0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0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0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3" name="Google Shape;243;p50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3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4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6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6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6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7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7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8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8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8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9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0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0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1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1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1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1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1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1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&lt;дата/время&gt;</a:t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&lt;нижний колонтитул&gt;</a:t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1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1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Google Shape;248;p16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&lt;дата/время&gt;</a:t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&lt;нижний колонтитул&gt;</a:t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3yz15YPbeVleou68zCLrk4PGGd42l5ju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title"/>
          </p:nvPr>
        </p:nvSpPr>
        <p:spPr>
          <a:xfrm>
            <a:off x="0" y="1620000"/>
            <a:ext cx="99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Clock drawing test (machine learning) </a:t>
            </a:r>
            <a:br>
              <a:rPr lang="ru-RU" sz="3300"/>
            </a:br>
            <a:r>
              <a:rPr b="0" lang="ru-RU" sz="3300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Вторая итерация</a:t>
            </a:r>
            <a:endParaRPr b="0" sz="3300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"/>
          <p:cNvSpPr txBox="1"/>
          <p:nvPr>
            <p:ph idx="1" type="body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Представление каждого сервиса docker контейнером.</a:t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REST-API на серверной части</a:t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приёма REST-запросов на ML сервисе</a:t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Извлечение расположения цифр и других объектов на изображении на ML сервисе</a:t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Формирование логики оценки на ML сервисе</a:t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2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решения, технологии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"/>
          <p:cNvSpPr txBox="1"/>
          <p:nvPr>
            <p:ph idx="1" type="body"/>
          </p:nvPr>
        </p:nvSpPr>
        <p:spPr>
          <a:xfrm>
            <a:off x="0" y="1044000"/>
            <a:ext cx="93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При выполнении задач для данной итерации, связанных с методами машинного обучения, использовалась библиотека EasyOCR от JaidedAI.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3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/>
          <p:nvPr>
            <p:ph idx="1" type="body"/>
          </p:nvPr>
        </p:nvSpPr>
        <p:spPr>
          <a:xfrm>
            <a:off x="360000" y="2088000"/>
            <a:ext cx="936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mse1h2024-clock-ml-backend — контейнер серверной части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7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mse1h2024-clock-ml-frontend — контейнер пользовательского интерфейса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7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mse1h2024-clock-ml-processing — контейнер ml сервиса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>
            <p:ph idx="1" type="body"/>
          </p:nvPr>
        </p:nvSpPr>
        <p:spPr>
          <a:xfrm>
            <a:off x="0" y="1296000"/>
            <a:ext cx="936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Было проведена организация проекта по docker-контейнерам. Используются следующие docker-контейнеры: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 txBox="1"/>
          <p:nvPr>
            <p:ph idx="1" type="body"/>
          </p:nvPr>
        </p:nvSpPr>
        <p:spPr>
          <a:xfrm>
            <a:off x="0" y="3780000"/>
            <a:ext cx="936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сборки и запуска проекта необходимо ввести: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7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docker-compose up --build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"/>
          <p:cNvSpPr txBox="1"/>
          <p:nvPr>
            <p:ph type="title"/>
          </p:nvPr>
        </p:nvSpPr>
        <p:spPr>
          <a:xfrm>
            <a:off x="360000" y="18036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(Docker-контейнеризация)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(REST-API)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 txBox="1"/>
          <p:nvPr>
            <p:ph idx="1" type="body"/>
          </p:nvPr>
        </p:nvSpPr>
        <p:spPr>
          <a:xfrm>
            <a:off x="360000" y="2088000"/>
            <a:ext cx="936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Между пользовательским интерфейсом и серверной частью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Между серверной частью и ML сервисом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 txBox="1"/>
          <p:nvPr>
            <p:ph idx="1" type="body"/>
          </p:nvPr>
        </p:nvSpPr>
        <p:spPr>
          <a:xfrm>
            <a:off x="0" y="1296000"/>
            <a:ext cx="936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Была реализована REST-API передача запросов в следующих частях проекта: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5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(Извлечение расположения цифр)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 txBox="1"/>
          <p:nvPr>
            <p:ph idx="1" type="body"/>
          </p:nvPr>
        </p:nvSpPr>
        <p:spPr>
          <a:xfrm>
            <a:off x="0" y="1044000"/>
            <a:ext cx="99000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Было реализовано извлечение расположения цифр из картинки, передаваемой на ML сервис. Для реализации извлечения использовалась библиотека EasyOCR.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6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(Формирование логики оценки)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0" y="936000"/>
            <a:ext cx="99000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На ML сервисе было реализовано формирование логики оценки. Оценка происходит после извлечения круга циферблата, стрелок и чисел часов. 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7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  <p:pic>
        <p:nvPicPr>
          <p:cNvPr id="355" name="Google Shape;355;p7" title="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400" y="2196575"/>
            <a:ext cx="4375200" cy="24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Планы на следующую итерацию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>
            <p:ph idx="1" type="body"/>
          </p:nvPr>
        </p:nvSpPr>
        <p:spPr>
          <a:xfrm>
            <a:off x="360000" y="1080000"/>
            <a:ext cx="936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599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передачи сообщений через RabbitMQ.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212599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Написание интеграционных и функциональных тестов</a:t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lnSpc>
                <a:spcPct val="212599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lang="ru-RU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8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24.04.2024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b="0" lang="ru-RU" sz="3300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sz="3300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2024-02-28T10:42:16Z</dcterms:created>
</cp:coreProperties>
</file>