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NdGQNH+olcZMJmissd9m7aS8w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12228E-E402-4384-872F-DBC5E9BE01F8}">
  <a:tblStyle styleId="{4912228E-E402-4384-872F-DBC5E9BE01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3"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4"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5"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6"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3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"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2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4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3"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4"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5"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6"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3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org/%E2%80%A6" TargetMode="External"/><Relationship Id="rId4" Type="http://schemas.openxmlformats.org/officeDocument/2006/relationships/hyperlink" Target="https://play.google.com/store/apps/details?id=my.app" TargetMode="External"/><Relationship Id="rId5" Type="http://schemas.openxmlformats.org/officeDocument/2006/relationships/hyperlink" Target="https://my_web_app.com/" TargetMode="External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311760" y="992880"/>
            <a:ext cx="8519760" cy="2736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lang="en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Тема дипломной работы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>
            <p:ph idx="4294967295" type="subTitle"/>
          </p:nvPr>
        </p:nvSpPr>
        <p:spPr>
          <a:xfrm>
            <a:off x="174600" y="4871160"/>
            <a:ext cx="8793720" cy="11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Выполнил:					Иванов Иван Ивановчи, гр. 2381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				Петров Петр Петрович, к.т.н., доцент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Консультант:                         	Сергеев Сергей Сергеевич, д.т.н., с.н.с, НИИ “....”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0" y="0"/>
            <a:ext cx="914328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электротехнический университет им.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В.И. Ульянова (Ленина)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0" y="6408360"/>
            <a:ext cx="9143280" cy="36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Санкт-Петербург,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ГОД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значимость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760" y="1356840"/>
            <a:ext cx="5406120" cy="45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576360" y="5924880"/>
            <a:ext cx="7744680" cy="70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Ускорение обработки при горизонтальном масштабировании.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Подробнее о постановке задачи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чего предназначен ваш результат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важно в контексте вашей задачи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Кто пользователь вашего решения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4" name="Google Shape;154;p4"/>
          <p:cNvGraphicFramePr/>
          <p:nvPr/>
        </p:nvGraphicFramePr>
        <p:xfrm>
          <a:off x="311760" y="1536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{4912228E-E402-4384-872F-DBC5E9BE01F8}</a:tableStyleId>
              </a:tblPr>
              <a:tblGrid>
                <a:gridCol w="1978200"/>
                <a:gridCol w="1978200"/>
                <a:gridCol w="1978200"/>
                <a:gridCol w="1978200"/>
              </a:tblGrid>
              <a:tr h="77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Импорт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Экспорт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Скорость, Кб/с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1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2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3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4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4"/>
          <p:cNvSpPr/>
          <p:nvPr/>
        </p:nvSpPr>
        <p:spPr>
          <a:xfrm>
            <a:off x="322920" y="5772960"/>
            <a:ext cx="791244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таблицы сравнения аналогов.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 txBox="1"/>
          <p:nvPr>
            <p:ph idx="4294967295" type="body"/>
          </p:nvPr>
        </p:nvSpPr>
        <p:spPr>
          <a:xfrm>
            <a:off x="311760" y="5868720"/>
            <a:ext cx="851976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схемы.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6840"/>
            <a:ext cx="9143280" cy="45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размещения формулы в на слайде.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Si - элементы последовательности, Ki - функционалы над пространством.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800" y="2065680"/>
            <a:ext cx="3487320" cy="1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 txBox="1"/>
          <p:nvPr>
            <p:ph idx="4294967295" type="body"/>
          </p:nvPr>
        </p:nvSpPr>
        <p:spPr>
          <a:xfrm>
            <a:off x="311760" y="4079880"/>
            <a:ext cx="851976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зависимостей. А - левый график, В - правый график.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2340" r="0" t="0"/>
          <a:stretch/>
        </p:blipFill>
        <p:spPr>
          <a:xfrm>
            <a:off x="4699800" y="1509840"/>
            <a:ext cx="4437000" cy="2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2630" r="0" t="0"/>
          <a:stretch/>
        </p:blipFill>
        <p:spPr>
          <a:xfrm>
            <a:off x="70560" y="1536480"/>
            <a:ext cx="4487040" cy="221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848520" y="2030040"/>
            <a:ext cx="79740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5323680" y="2030040"/>
            <a:ext cx="79740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Проделанный обзор методов показал необходимость разработки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Сформулированы критерии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Спроектировано и опубликовано приложение для …, позволяющее ….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Экспериментальное исследование скорости работы приложения показало, что …. На 10000% быстрее чем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Дальнейшие направления исследований включают в себя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Апробация работы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9"/>
          <p:cNvSpPr txBox="1"/>
          <p:nvPr>
            <p:ph idx="4294967295" type="body"/>
          </p:nvPr>
        </p:nvSpPr>
        <p:spPr>
          <a:xfrm>
            <a:off x="311760" y="1268280"/>
            <a:ext cx="8708760" cy="482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«Почему важно указывать все свои результаты во время защиты диплома?» // Конференция ППС СПбГЭТУ «ЛЭТИ», 2019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Репозиторий проекта </a:t>
            </a:r>
            <a:r>
              <a:rPr b="0" i="0" lang="en" sz="2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https://github.org/my_diploma_sources_repo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Опубликованное приложение  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Развернутое приложение в сети Интернет </a:t>
            </a:r>
            <a:r>
              <a:rPr b="0" i="0" lang="en" sz="2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https://my_web_app.com/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6120" y="3741480"/>
            <a:ext cx="1904400" cy="19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/>
          <p:nvPr/>
        </p:nvSpPr>
        <p:spPr>
          <a:xfrm>
            <a:off x="7223400" y="5649480"/>
            <a:ext cx="160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idx="4294967295" type="title"/>
          </p:nvPr>
        </p:nvSpPr>
        <p:spPr>
          <a:xfrm>
            <a:off x="311760" y="304740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Запасные слайды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