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14B9D-DFC4-4D9E-8601-914BCFD00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F4BA88-A1CB-4F0D-8689-04CC8BB5B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EB966B-52DE-46E6-8700-8A604F44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DFCC53-0219-4242-A774-63A2F928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15C2F-5582-4B1D-A1AE-D919415F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86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5FC48-52A9-449F-A07D-016DC41B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2AC988-BB5E-423D-9F2D-3AE054BCC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E90AA8-1B4D-49C1-82EA-FF55DD61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BFAD80-2121-43E5-BAA1-B79B746C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891DF-6802-40CA-915E-433FD444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7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0E0583-5A1F-46B0-82A2-4B325717B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97CDE8-0C8A-4AD5-B552-201BE8FB8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ACFFCF-7C4A-4672-9FAE-40FE8D33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E3D838-AAFD-40C4-8E2D-910C8DF0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39EE9A-B211-4B9E-9F2B-AED0BB1A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39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B7FC-B690-40F4-861C-41B7977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611EF-6DE3-4542-B007-2D6B2D84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4B8CE-222C-486F-8EC4-11DD46A7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49B74-8179-4144-9F14-D77386AC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E95BE-356E-4A3A-926B-BECDF17E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4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A069B-947F-4620-A8B1-CD776DB4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FFA83F-AD5B-426F-AEB8-BA85EE3A3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973CE1-3BEB-446C-B5D1-EBA974D4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4C95C-81EE-4853-94C3-E417E71B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D9B313-875A-4F7E-B4E8-2178D9F1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1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FF05F-6C1F-49BE-A27B-DE8A1ABA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FAAE9-4CE8-4E80-A3B9-722DE3159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434C89-992A-419B-B8C1-324F643C5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ADCD7B-3913-4F7A-9BF0-0C2AE01F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8727AB-4D82-4ABB-B64F-3D02C090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42E606-89E1-4F84-9E83-051FB97A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6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972F5-8560-4E47-ACF9-1DECFFBF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5616A1-82CB-4973-85B3-5322D9A3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FFB386-293C-4F4F-9645-2E1AACF8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91A36E-AF16-42B4-85DE-CDC28F4B5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EEBC0E-078F-45F0-AD22-9F0F99899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06C9CF-333B-4F4A-BD41-33B65E4E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F267D0-F651-45DE-8198-731E972E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664F8C-6C8E-4B0E-BA9E-0E448899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74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BB396-D632-47FA-BCD3-1C494DF7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BF334E-E3E3-44F2-A7A7-152F51F5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BC3CD2-2A13-4497-BCD3-6796FEAF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623F59-D943-48D7-AAD5-F7E3594E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B2F982-A1C6-4298-BF7A-A6330F72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1C2C24-9B3D-4695-85A0-86F27C4E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D582DD-E2E4-4789-B176-D2CA54F9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4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9CD27-9D6C-4B1B-84BD-97FE2DE2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C4521B-8F02-4B1E-B315-A75AEE4F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C55161-4B92-4FE3-8AB6-CABE699ED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2335F-8E89-4CF3-A2B9-23D9553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722C49-0537-45FA-AD05-5CE592C3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5AE12C-F906-43B5-B85A-D4BAF3CE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66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B3C19-B5C7-4013-AB3E-4C9C5029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3BF3B0-5E68-4071-A3B3-810D5C7E5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805CA7-FB84-48B0-9FE5-2E305835D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5233E-68E1-47D3-AACD-B06ED3DA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CC9BA4-2B74-4DC6-90A2-C86CC00B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E65757-9417-4FE2-A5AD-A3C3FBE2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9D7BD-A838-4460-BCA2-2B332DA4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D44D4-9529-4A95-8DC1-CC104535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6B8A2-2D17-49F1-8E49-DB7403B58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6E206-831A-4CF5-AAAF-C8546A38F1AB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BCA25E-D212-409D-8457-8BDF15F68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1CD46-C3A9-4CEB-A664-54061D5A5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861D2-5382-4685-8FAB-AC9F860A55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3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0AB32B-943B-41E7-B50A-B2840E48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42" y="326100"/>
            <a:ext cx="9144000" cy="500835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на итерацию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CC42F-B72C-49DF-8AB6-4103AB925828}"/>
              </a:ext>
            </a:extLst>
          </p:cNvPr>
          <p:cNvSpPr txBox="1"/>
          <p:nvPr/>
        </p:nvSpPr>
        <p:spPr>
          <a:xfrm>
            <a:off x="733507" y="1405594"/>
            <a:ext cx="10954909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установочную встречу с заказчиком, на которой будут выявлены требования к итоговому продукту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член команды внес свой вклад в проект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первой итерации призваны заложить фундамент проекта, а также «раскачать» команду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Первые задачи в большей степени связаны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созданием «простых» генераторов задач по темам отладки и профилирования кода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r>
              <a:rPr lang="ru-RU" dirty="0"/>
              <a:t>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1550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D3B4845-AC0F-407F-B2F0-F4CD9AC79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125910"/>
            <a:ext cx="10627581" cy="5306695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Встреча с заказчиком произошла, результаты </a:t>
            </a:r>
            <a:r>
              <a:rPr lang="ru-RU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зафикисрованы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протоколе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член команды участвовал в работе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Написана инструкция по установке и настройке трех средств профилирования кода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Написаны 2 генератора задач на отладку: с генерацией утечки памяти и неправильным индексирование в цикле при работе с массивом (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bounds);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1 генератор задачи на профилирование: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материалы по первой итерации: сценарии использования, макет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(программный интерфейс), определены цели и требования проекта, а также его пользователи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9201C05-7DBE-406C-A2C0-C676AC6679AB}"/>
              </a:ext>
            </a:extLst>
          </p:cNvPr>
          <p:cNvSpPr txBox="1">
            <a:spLocks/>
          </p:cNvSpPr>
          <p:nvPr/>
        </p:nvSpPr>
        <p:spPr>
          <a:xfrm>
            <a:off x="1174142" y="326100"/>
            <a:ext cx="9144000" cy="500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итерации</a:t>
            </a:r>
          </a:p>
        </p:txBody>
      </p:sp>
    </p:spTree>
    <p:extLst>
      <p:ext uri="{BB962C8B-B14F-4D97-AF65-F5344CB8AC3E}">
        <p14:creationId xmlns:p14="http://schemas.microsoft.com/office/powerpoint/2010/main" val="202921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EAD1588-10B1-4CDC-B385-528A3149F146}"/>
              </a:ext>
            </a:extLst>
          </p:cNvPr>
          <p:cNvSpPr txBox="1">
            <a:spLocks/>
          </p:cNvSpPr>
          <p:nvPr/>
        </p:nvSpPr>
        <p:spPr>
          <a:xfrm>
            <a:off x="1174142" y="326100"/>
            <a:ext cx="9144000" cy="500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на следующую итерацию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DA5A1-D682-444F-BB13-4E53CCF820E0}"/>
              </a:ext>
            </a:extLst>
          </p:cNvPr>
          <p:cNvSpPr txBox="1"/>
          <p:nvPr/>
        </p:nvSpPr>
        <p:spPr>
          <a:xfrm>
            <a:off x="540689" y="1296063"/>
            <a:ext cx="114101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встречу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встречи с заказчиком, на которой будут показаны промежуточные результаты по второй итерации и результаты первой итерации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член команды участвовал в работе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автопроверку задач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основные настройки сложностей генерации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должен будет организован в виде библиотеки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быть начата работа по интеграции проекта в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codrunner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6143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211</Words>
  <Application>Microsoft Office PowerPoint</Application>
  <PresentationFormat>Широкоэкранный</PresentationFormat>
  <Paragraphs>22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Корсунов</dc:creator>
  <cp:lastModifiedBy>Антон Корсунов</cp:lastModifiedBy>
  <cp:revision>3</cp:revision>
  <dcterms:created xsi:type="dcterms:W3CDTF">2025-02-25T22:23:58Z</dcterms:created>
  <dcterms:modified xsi:type="dcterms:W3CDTF">2025-02-25T22:42:39Z</dcterms:modified>
</cp:coreProperties>
</file>