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62" r:id="rId3"/>
    <p:sldId id="261" r:id="rId4"/>
    <p:sldId id="263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Сергей Алешин" initials="СА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71" autoAdjust="0"/>
  </p:normalViewPr>
  <p:slideViewPr>
    <p:cSldViewPr>
      <p:cViewPr>
        <p:scale>
          <a:sx n="66" d="100"/>
          <a:sy n="66" d="100"/>
        </p:scale>
        <p:origin x="-1853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26E5E-9845-418B-B9D5-63A2B67D1B1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B1A6D-F329-4B75-9553-F3558B4F9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73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Вводные</a:t>
            </a:r>
            <a:r>
              <a:rPr lang="ru-RU" baseline="0" dirty="0" smtClean="0"/>
              <a:t> слова, приветствия и т.д.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B1A6D-F329-4B75-9553-F3558B4F942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33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«Итак,</a:t>
            </a:r>
            <a:r>
              <a:rPr lang="ru-RU" baseline="0" dirty="0" smtClean="0"/>
              <a:t> среди запланированных задач были следующие: …»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B1A6D-F329-4B75-9553-F3558B4F942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239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baseline="0" dirty="0" smtClean="0"/>
              <a:t>Мы реализовали базовый и продвинутый уровни нашего курса, и на текущий момент он состоит из 78 задач, включающих вопросы в выбором ответа, задачи на программирование, а также работу в терминале. </a:t>
            </a:r>
          </a:p>
          <a:p>
            <a:pPr marL="0" indent="0">
              <a:buFontTx/>
              <a:buNone/>
            </a:pP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Базовый уровень покрывает такие темы, как?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    * арифметические операции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    * операции ввода/вывода</a:t>
            </a: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    * работа с массивами и строками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    * работа с динамической памятью</a:t>
            </a: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    * работа с файлами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    * структуры/объединения и т.п.</a:t>
            </a:r>
          </a:p>
          <a:p>
            <a:pPr marL="0" indent="0">
              <a:buFontTx/>
              <a:buNone/>
            </a:pP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Продвинутый</a:t>
            </a:r>
            <a:r>
              <a:rPr lang="ru-RU" baseline="0" dirty="0" smtClean="0"/>
              <a:t> уровень на текущий момент затрагивает такие темы, как: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    * бинарные деревья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    * работа с системным временем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    * параметры командной строки</a:t>
            </a:r>
          </a:p>
          <a:p>
            <a:pPr marL="0" indent="0">
              <a:buFontTx/>
              <a:buNone/>
            </a:pP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Помимо этого мы добавили в курс людей, которые проверяли задачи на корректность и помогали сделать его лучше.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B1A6D-F329-4B75-9553-F3558B4F942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839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-  В данный момент курс является линейным по прохождению. Для того, чтобы сделать его адаптивным, необходимо </a:t>
            </a:r>
            <a:r>
              <a:rPr lang="ru-RU" baseline="0" dirty="0" err="1" smtClean="0"/>
              <a:t>прорешать</a:t>
            </a:r>
            <a:r>
              <a:rPr lang="ru-RU" baseline="0" dirty="0" smtClean="0"/>
              <a:t> его силами </a:t>
            </a:r>
            <a:r>
              <a:rPr lang="ru-RU" baseline="0" dirty="0" err="1" smtClean="0"/>
              <a:t>тестировщиков</a:t>
            </a:r>
            <a:r>
              <a:rPr lang="ru-RU" baseline="0" dirty="0" smtClean="0"/>
              <a:t>, чтобы, по необходимости изменить его структуру и определить объективную сложность задач. После этого кафедра сможет провести официальное открытие курса.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B1A6D-F329-4B75-9553-F3558B4F94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83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3672408"/>
          </a:xfrm>
        </p:spPr>
        <p:txBody>
          <a:bodyPr/>
          <a:lstStyle/>
          <a:p>
            <a:pPr algn="l"/>
            <a:r>
              <a:rPr lang="ru-RU" sz="6000" dirty="0" smtClean="0">
                <a:effectLst/>
              </a:rPr>
              <a:t>Разработка </a:t>
            </a:r>
            <a:r>
              <a:rPr lang="ru-RU" sz="6000" dirty="0">
                <a:effectLst/>
              </a:rPr>
              <a:t>практического курса по С на </a:t>
            </a:r>
            <a:r>
              <a:rPr lang="en-US" sz="6000" dirty="0" err="1" smtClean="0">
                <a:effectLst/>
              </a:rPr>
              <a:t>Stepik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39952" y="4718248"/>
            <a:ext cx="3808512" cy="151906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/>
              <a:t>Максим </a:t>
            </a:r>
            <a:r>
              <a:rPr lang="ru-RU" dirty="0" err="1" smtClean="0"/>
              <a:t>Доброхвалов</a:t>
            </a:r>
            <a:endParaRPr lang="en-US" dirty="0" smtClean="0"/>
          </a:p>
          <a:p>
            <a:pPr algn="l"/>
            <a:r>
              <a:rPr lang="en-US" dirty="0"/>
              <a:t>Evergreen </a:t>
            </a:r>
            <a:r>
              <a:rPr lang="en-US" dirty="0" smtClean="0"/>
              <a:t>Prosper</a:t>
            </a:r>
          </a:p>
          <a:p>
            <a:pPr algn="l"/>
            <a:r>
              <a:rPr lang="ru-RU" dirty="0"/>
              <a:t>Валерия </a:t>
            </a:r>
            <a:r>
              <a:rPr lang="ru-RU" dirty="0" smtClean="0"/>
              <a:t>Иванкова</a:t>
            </a:r>
            <a:endParaRPr lang="en-US" dirty="0" smtClean="0"/>
          </a:p>
          <a:p>
            <a:pPr algn="l"/>
            <a:r>
              <a:rPr lang="ru-RU" dirty="0"/>
              <a:t>Сергей Алешин</a:t>
            </a:r>
          </a:p>
        </p:txBody>
      </p:sp>
    </p:spTree>
    <p:extLst>
      <p:ext uri="{BB962C8B-B14F-4D97-AF65-F5344CB8AC3E}">
        <p14:creationId xmlns:p14="http://schemas.microsoft.com/office/powerpoint/2010/main" val="148735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44016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Подстановка </a:t>
            </a:r>
            <a:r>
              <a:rPr lang="ru-RU" dirty="0" smtClean="0"/>
              <a:t>задачи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/>
              <a:t>декабрь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endParaRPr lang="ru-RU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Bahnschrift Light" panose="020B0502040204020203" pitchFamily="34" charset="0"/>
              </a:rPr>
              <a:t>Расширить набор задач по «продвинутым темам»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Bahnschrift Light" panose="020B0502040204020203" pitchFamily="34" charset="0"/>
              </a:rPr>
              <a:t>Реализовать оставшиеся задачи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u="sng" dirty="0">
                <a:solidFill>
                  <a:schemeClr val="tx1"/>
                </a:solidFill>
                <a:latin typeface="Bahnschrift Light" panose="020B0502040204020203" pitchFamily="34" charset="0"/>
              </a:rPr>
              <a:t>Открытие курса</a:t>
            </a:r>
            <a:endParaRPr lang="ru-RU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4" name="Picture 2" descr="http://images.clipartpanda.com/job-clip-art-0243_royalty_free_rf_clipart_illustrat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1892">
            <a:off x="6227480" y="2751369"/>
            <a:ext cx="2144286" cy="18290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cdn-images-1.medium.com/max/1600/1*zw8GWSINXAN8rIRuipqdb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3745">
            <a:off x="-13353" y="3106848"/>
            <a:ext cx="3050856" cy="266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hat-dou16.edumsko.ru/uploads/3000/2562/section/372654/sem-pe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108436"/>
            <a:ext cx="3666085" cy="27495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3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080120"/>
          </a:xfrm>
        </p:spPr>
        <p:txBody>
          <a:bodyPr>
            <a:normAutofit/>
          </a:bodyPr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590872" y="1521773"/>
            <a:ext cx="8229600" cy="5147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rgbClr val="00B050"/>
                </a:solidFill>
                <a:latin typeface="Bahnschrift Light" panose="020B0502040204020203" pitchFamily="34" charset="0"/>
              </a:rPr>
              <a:t>Достижения: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Реализованы задачи базового уровня</a:t>
            </a:r>
            <a:endParaRPr lang="en-US" dirty="0" smtClean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Добавлен продвинутый уровень</a:t>
            </a:r>
            <a:endParaRPr lang="ru-RU" dirty="0" smtClean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В курс добавлены </a:t>
            </a:r>
            <a:r>
              <a:rPr lang="ru-RU" dirty="0" err="1" smtClean="0">
                <a:solidFill>
                  <a:schemeClr val="tx1"/>
                </a:solidFill>
                <a:latin typeface="Bahnschrift Light" panose="020B0502040204020203" pitchFamily="34" charset="0"/>
              </a:rPr>
              <a:t>тестировщики</a:t>
            </a:r>
            <a:endParaRPr lang="en-US" dirty="0" smtClean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Готовых задач – </a:t>
            </a:r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78</a:t>
            </a:r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77072"/>
            <a:ext cx="8700660" cy="1393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463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080120"/>
          </a:xfrm>
        </p:spPr>
        <p:txBody>
          <a:bodyPr>
            <a:normAutofit/>
          </a:bodyPr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590872" y="1449765"/>
            <a:ext cx="8229600" cy="5147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Промахи</a:t>
            </a:r>
            <a:r>
              <a:rPr lang="ru-RU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/>
                </a:solidFill>
                <a:latin typeface="Bahnschrift Light" panose="020B0502040204020203" pitchFamily="34" charset="0"/>
              </a:rPr>
              <a:t>Адаптивность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Открытие курса</a:t>
            </a:r>
            <a:endParaRPr lang="en-US" dirty="0" smtClean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861048"/>
            <a:ext cx="5600375" cy="2228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http://mikesvest.ru/images/Zaglushka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5" t="7299" r="24491" b="6175"/>
          <a:stretch/>
        </p:blipFill>
        <p:spPr bwMode="auto">
          <a:xfrm>
            <a:off x="5292080" y="1351009"/>
            <a:ext cx="2015529" cy="29570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3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163</TotalTime>
  <Words>243</Words>
  <Application>Microsoft Office PowerPoint</Application>
  <PresentationFormat>Экран (4:3)</PresentationFormat>
  <Paragraphs>43</Paragraphs>
  <Slides>4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Исполнительная</vt:lpstr>
      <vt:lpstr>Разработка практического курса по С на Stepik</vt:lpstr>
      <vt:lpstr>Подстановка задачи: декабрь</vt:lpstr>
      <vt:lpstr>Результаты</vt:lpstr>
      <vt:lpstr>Результаты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практического курса по С на Stepik</dc:title>
  <dc:creator>Сергей Алешин</dc:creator>
  <cp:lastModifiedBy>Сергей Алешин</cp:lastModifiedBy>
  <cp:revision>21</cp:revision>
  <dcterms:created xsi:type="dcterms:W3CDTF">2018-10-25T08:36:28Z</dcterms:created>
  <dcterms:modified xsi:type="dcterms:W3CDTF">2018-12-20T13:52:13Z</dcterms:modified>
</cp:coreProperties>
</file>