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Алешин" initials="СА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21T21:01:09.263" idx="1">
    <p:pos x="135" y="844"/>
    <p:text>* Изменена структура - разбиение основной части на 3 уровня сложности
* Форматирование пула задач - убрали те, что не являются интересными
* Добавлены "Продвинутые темы" - посмотрим, успеем ли сделать
* Готовых задач N - возможно задачи из уровней сложности дублируются с задачами из "пула задач" - пока не считал (но примено &gt; 35)
* Программирование - типа делаем основной упор на практику для студентов</p:text>
  </p:cm>
  <p:cm authorId="0" dt="2018-11-21T21:19:08.307" idx="3">
    <p:pos x="103" y="2770"/>
    <p:text>Указать на то, что из-за разногласий в команде по поводу структуры курса образовалась задержка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672408"/>
          </a:xfrm>
        </p:spPr>
        <p:txBody>
          <a:bodyPr/>
          <a:lstStyle/>
          <a:p>
            <a:pPr algn="l"/>
            <a:r>
              <a:rPr lang="ru-RU" sz="6000" dirty="0" smtClean="0">
                <a:effectLst/>
              </a:rPr>
              <a:t>Разработка </a:t>
            </a:r>
            <a:r>
              <a:rPr lang="ru-RU" sz="6000" dirty="0">
                <a:effectLst/>
              </a:rPr>
              <a:t>практического курса по С на </a:t>
            </a:r>
            <a:r>
              <a:rPr lang="en-US" sz="6000" dirty="0" err="1" smtClean="0">
                <a:effectLst/>
              </a:rPr>
              <a:t>Stepik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9952" y="4718248"/>
            <a:ext cx="3808512" cy="1519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Максим </a:t>
            </a:r>
            <a:r>
              <a:rPr lang="ru-RU" dirty="0" err="1" smtClean="0"/>
              <a:t>Доброхвалов</a:t>
            </a:r>
            <a:endParaRPr lang="en-US" dirty="0" smtClean="0"/>
          </a:p>
          <a:p>
            <a:pPr algn="l"/>
            <a:r>
              <a:rPr lang="en-US" dirty="0"/>
              <a:t>Evergreen </a:t>
            </a:r>
            <a:r>
              <a:rPr lang="en-US" dirty="0" smtClean="0"/>
              <a:t>Prosper</a:t>
            </a:r>
          </a:p>
          <a:p>
            <a:pPr algn="l"/>
            <a:r>
              <a:rPr lang="ru-RU" dirty="0"/>
              <a:t>Валерия </a:t>
            </a:r>
            <a:r>
              <a:rPr lang="ru-RU" dirty="0" smtClean="0"/>
              <a:t>Иванкова</a:t>
            </a:r>
            <a:endParaRPr lang="en-US" dirty="0" smtClean="0"/>
          </a:p>
          <a:p>
            <a:pPr algn="l"/>
            <a:r>
              <a:rPr lang="ru-RU" dirty="0"/>
              <a:t>Сергей Алешин</a:t>
            </a:r>
          </a:p>
        </p:txBody>
      </p:sp>
    </p:spTree>
    <p:extLst>
      <p:ext uri="{BB962C8B-B14F-4D97-AF65-F5344CB8AC3E}">
        <p14:creationId xmlns:p14="http://schemas.microsoft.com/office/powerpoint/2010/main" val="14873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Подстановка </a:t>
            </a:r>
            <a:r>
              <a:rPr lang="ru-RU" dirty="0" smtClean="0"/>
              <a:t>задачи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ноябрь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задачи из списка основных тем курса</a:t>
            </a:r>
            <a:endParaRPr lang="en-US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Создать набор задач по продвинутым темам курса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часть списка этих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задач</a:t>
            </a:r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https://universant24.ru/wp-content/uploads/kursovaya-po-menedgment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00">
            <a:off x="891207" y="3701236"/>
            <a:ext cx="2880320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chemuha.ru/wp-content/uploads/2010/12/%D0%A7%D1%82%D0%BE-%D1%82%D0%B0%D0%BA%D0%BE%D0%B5-%D0%B8%D0%BD%D1%82%D0%B5%D0%BB%D0%BB%D0%B5%D0%BA%D1%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188">
            <a:off x="4787887" y="3457383"/>
            <a:ext cx="3798302" cy="2848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90872" y="1233741"/>
            <a:ext cx="8229600" cy="514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Достижения: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Изменена структуры курса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Форматирование пула задач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Добавлены задачи по «продвинутым темам» курса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Готовых задач –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40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:</a:t>
            </a:r>
            <a:endParaRPr lang="ru-RU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ru-RU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Программирование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Тесты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Задачи на работу в терминале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Промахи: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«Производительность» труда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Реализованы не все задачи из «основного блока»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Не реализованы задачи из «продвинутых тем»</a:t>
            </a:r>
          </a:p>
        </p:txBody>
      </p:sp>
    </p:spTree>
    <p:extLst>
      <p:ext uri="{BB962C8B-B14F-4D97-AF65-F5344CB8AC3E}">
        <p14:creationId xmlns:p14="http://schemas.microsoft.com/office/powerpoint/2010/main" val="2984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23528"/>
          </a:xfrm>
        </p:spPr>
        <p:txBody>
          <a:bodyPr>
            <a:normAutofit/>
          </a:bodyPr>
          <a:lstStyle/>
          <a:p>
            <a:r>
              <a:rPr lang="ru-RU" dirty="0"/>
              <a:t>Планы</a:t>
            </a:r>
            <a:r>
              <a:rPr lang="ru-RU" dirty="0" smtClean="0"/>
              <a:t>: декабрь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Расширить набор задач по «продвинутым темам»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оставшиеся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u="sng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Открытие </a:t>
            </a:r>
            <a:r>
              <a:rPr lang="ru-RU" b="1" u="sng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курса</a:t>
            </a:r>
            <a:endParaRPr lang="ru-RU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</TotalTime>
  <Words>105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Разработка практического курса по С на Stepik</vt:lpstr>
      <vt:lpstr>Подстановка задачи: ноябрь</vt:lpstr>
      <vt:lpstr>Результаты</vt:lpstr>
      <vt:lpstr>Планы: декабрь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практического курса по С на Stepik</dc:title>
  <dc:creator>Сергей Алешин</dc:creator>
  <cp:lastModifiedBy>croir</cp:lastModifiedBy>
  <cp:revision>16</cp:revision>
  <dcterms:created xsi:type="dcterms:W3CDTF">2018-10-25T08:36:28Z</dcterms:created>
  <dcterms:modified xsi:type="dcterms:W3CDTF">2018-11-22T14:22:15Z</dcterms:modified>
</cp:coreProperties>
</file>