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2" r:id="rId6"/>
    <p:sldId id="261" r:id="rId7"/>
    <p:sldId id="260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3672408"/>
          </a:xfrm>
        </p:spPr>
        <p:txBody>
          <a:bodyPr/>
          <a:lstStyle/>
          <a:p>
            <a:pPr algn="l"/>
            <a:r>
              <a:rPr lang="ru-RU" sz="6000" dirty="0" smtClean="0">
                <a:effectLst/>
              </a:rPr>
              <a:t>Разработка </a:t>
            </a:r>
            <a:r>
              <a:rPr lang="ru-RU" sz="6000" dirty="0">
                <a:effectLst/>
              </a:rPr>
              <a:t>практического курса по С на </a:t>
            </a:r>
            <a:r>
              <a:rPr lang="en-US" sz="6000" dirty="0" err="1" smtClean="0">
                <a:effectLst/>
              </a:rPr>
              <a:t>Stepik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39952" y="4718248"/>
            <a:ext cx="3808512" cy="151906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dirty="0"/>
              <a:t>Максим </a:t>
            </a:r>
            <a:r>
              <a:rPr lang="ru-RU" dirty="0" err="1" smtClean="0"/>
              <a:t>Доброхвалов</a:t>
            </a:r>
            <a:endParaRPr lang="en-US" dirty="0" smtClean="0"/>
          </a:p>
          <a:p>
            <a:pPr algn="l"/>
            <a:r>
              <a:rPr lang="en-US" dirty="0"/>
              <a:t>Evergreen </a:t>
            </a:r>
            <a:r>
              <a:rPr lang="en-US" dirty="0" smtClean="0"/>
              <a:t>Prosper</a:t>
            </a:r>
          </a:p>
          <a:p>
            <a:pPr algn="l"/>
            <a:r>
              <a:rPr lang="ru-RU" dirty="0"/>
              <a:t>Валерия </a:t>
            </a:r>
            <a:r>
              <a:rPr lang="ru-RU" dirty="0" smtClean="0"/>
              <a:t>Иванкова</a:t>
            </a:r>
            <a:endParaRPr lang="en-US" dirty="0" smtClean="0"/>
          </a:p>
          <a:p>
            <a:pPr algn="l"/>
            <a:r>
              <a:rPr lang="ru-RU" dirty="0"/>
              <a:t>Сергей Алешин</a:t>
            </a:r>
          </a:p>
        </p:txBody>
      </p:sp>
    </p:spTree>
    <p:extLst>
      <p:ext uri="{BB962C8B-B14F-4D97-AF65-F5344CB8AC3E}">
        <p14:creationId xmlns:p14="http://schemas.microsoft.com/office/powerpoint/2010/main" val="148735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72616"/>
            <a:ext cx="8229600" cy="1600200"/>
          </a:xfrm>
        </p:spPr>
        <p:txBody>
          <a:bodyPr/>
          <a:lstStyle/>
          <a:p>
            <a:r>
              <a:rPr lang="ru-RU" dirty="0"/>
              <a:t>Методы решения, технологии</a:t>
            </a:r>
          </a:p>
        </p:txBody>
      </p:sp>
      <p:pic>
        <p:nvPicPr>
          <p:cNvPr id="1028" name="Picture 4" descr="https://mir-s3-cdn-cf.behance.net/project_modules/1400/e5eb8212404541.5626865c86fc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5" t="14655" r="25311" b="13124"/>
          <a:stretch/>
        </p:blipFill>
        <p:spPr bwMode="auto">
          <a:xfrm>
            <a:off x="4644008" y="2370559"/>
            <a:ext cx="3143250" cy="27146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ru/e/e1/Stepi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48880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0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44016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Подстановка </a:t>
            </a:r>
            <a:r>
              <a:rPr lang="ru-RU" dirty="0" smtClean="0"/>
              <a:t>задачи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октябрь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Курс на </a:t>
            </a:r>
            <a:r>
              <a:rPr lang="en-US" dirty="0" err="1" smtClean="0">
                <a:solidFill>
                  <a:schemeClr val="tx1"/>
                </a:solidFill>
                <a:latin typeface="Bahnschrift Light" panose="020B0502040204020203" pitchFamily="34" charset="0"/>
              </a:rPr>
              <a:t>Stepik</a:t>
            </a:r>
            <a:r>
              <a:rPr lang="en-US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 “</a:t>
            </a:r>
            <a:r>
              <a:rPr lang="ru-RU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Программирование </a:t>
            </a:r>
            <a:r>
              <a:rPr lang="ru-RU" dirty="0">
                <a:solidFill>
                  <a:schemeClr val="tx1"/>
                </a:solidFill>
                <a:latin typeface="Bahnschrift Light" panose="020B0502040204020203" pitchFamily="34" charset="0"/>
              </a:rPr>
              <a:t>на </a:t>
            </a:r>
            <a:r>
              <a:rPr lang="en-US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Python”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Создание курсов на платформе </a:t>
            </a:r>
            <a:r>
              <a:rPr lang="en-US" dirty="0" err="1" smtClean="0">
                <a:solidFill>
                  <a:schemeClr val="tx1"/>
                </a:solidFill>
                <a:latin typeface="Bahnschrift Light" panose="020B0502040204020203" pitchFamily="34" charset="0"/>
              </a:rPr>
              <a:t>Stepik</a:t>
            </a:r>
            <a:endParaRPr lang="en-US" dirty="0" smtClean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Определить основные темы курса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Создать первоначальный набор задач по размеченным темам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Приступить к реализации задач из заготовленного списка</a:t>
            </a:r>
            <a:endParaRPr lang="en-US" dirty="0" smtClean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854624"/>
            <a:ext cx="18192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889276"/>
            <a:ext cx="18097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922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080120"/>
          </a:xfrm>
        </p:spPr>
        <p:txBody>
          <a:bodyPr>
            <a:normAutofit/>
          </a:bodyPr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1560"/>
            <a:ext cx="8388424" cy="50788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083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080120"/>
          </a:xfrm>
        </p:spPr>
        <p:txBody>
          <a:bodyPr>
            <a:normAutofit/>
          </a:bodyPr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86161"/>
            <a:ext cx="8427318" cy="39350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778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080120"/>
          </a:xfrm>
        </p:spPr>
        <p:txBody>
          <a:bodyPr>
            <a:normAutofit/>
          </a:bodyPr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665789"/>
            <a:ext cx="8229600" cy="1331163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Создан курс на </a:t>
            </a:r>
            <a:r>
              <a:rPr lang="en-US" dirty="0" err="1" smtClean="0">
                <a:solidFill>
                  <a:schemeClr val="tx1"/>
                </a:solidFill>
                <a:latin typeface="Bahnschrift Light" panose="020B0502040204020203" pitchFamily="34" charset="0"/>
              </a:rPr>
              <a:t>Stepik</a:t>
            </a:r>
            <a:endParaRPr lang="en-US" dirty="0" smtClean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Пул из 92 задач</a:t>
            </a:r>
            <a:endParaRPr lang="en-US" dirty="0" smtClean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16 </a:t>
            </a:r>
            <a:r>
              <a:rPr lang="ru-RU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готовых заданий</a:t>
            </a:r>
            <a:endParaRPr lang="ru-RU" dirty="0">
              <a:solidFill>
                <a:schemeClr val="tx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0" y="3219395"/>
            <a:ext cx="8388424" cy="18657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63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229600" cy="1123528"/>
          </a:xfrm>
        </p:spPr>
        <p:txBody>
          <a:bodyPr>
            <a:normAutofit/>
          </a:bodyPr>
          <a:lstStyle/>
          <a:p>
            <a:r>
              <a:rPr lang="ru-RU" dirty="0"/>
              <a:t>Планы</a:t>
            </a:r>
            <a:r>
              <a:rPr lang="ru-RU" dirty="0" smtClean="0"/>
              <a:t>: ноябрь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Реализовать задачи из списка основных тем курса</a:t>
            </a:r>
            <a:endParaRPr lang="en-US" dirty="0" smtClean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Bahnschrift Light" panose="020B0502040204020203" pitchFamily="34" charset="0"/>
              </a:rPr>
              <a:t>Создать </a:t>
            </a:r>
            <a:r>
              <a:rPr lang="ru-RU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набор </a:t>
            </a:r>
            <a:r>
              <a:rPr lang="ru-RU" dirty="0">
                <a:solidFill>
                  <a:schemeClr val="tx1"/>
                </a:solidFill>
                <a:latin typeface="Bahnschrift Light" panose="020B0502040204020203" pitchFamily="34" charset="0"/>
              </a:rPr>
              <a:t>задач по </a:t>
            </a:r>
            <a:r>
              <a:rPr lang="ru-RU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продвинутым темам курса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Реализовать </a:t>
            </a:r>
            <a:r>
              <a:rPr lang="ru-RU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часть списка этих задач</a:t>
            </a:r>
            <a:endParaRPr lang="ru-RU" dirty="0">
              <a:solidFill>
                <a:schemeClr val="tx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4100" name="Picture 4" descr="https://sd.keepcalm-o-matic.co.uk/i/keep-calm-and-carry-on-programming-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254" y="3130649"/>
            <a:ext cx="5786413" cy="325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50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54</TotalTime>
  <Words>89</Words>
  <Application>Microsoft Office PowerPoint</Application>
  <PresentationFormat>Экран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Исполнительная</vt:lpstr>
      <vt:lpstr>Разработка практического курса по С на Stepik</vt:lpstr>
      <vt:lpstr>Методы решения, технологии</vt:lpstr>
      <vt:lpstr>Подстановка задачи: октябрь</vt:lpstr>
      <vt:lpstr>Результаты</vt:lpstr>
      <vt:lpstr>Результаты</vt:lpstr>
      <vt:lpstr>Результаты</vt:lpstr>
      <vt:lpstr>Планы: ноябрь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практического курса по С на Stepik</dc:title>
  <dc:creator>Сергей Алешин</dc:creator>
  <cp:lastModifiedBy>Сергей Алешин</cp:lastModifiedBy>
  <cp:revision>7</cp:revision>
  <dcterms:created xsi:type="dcterms:W3CDTF">2018-10-25T08:36:28Z</dcterms:created>
  <dcterms:modified xsi:type="dcterms:W3CDTF">2018-10-25T14:00:42Z</dcterms:modified>
</cp:coreProperties>
</file>