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72F9-72BF-4EFF-9C09-4793B4FA005A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904FD-B4BB-4301-ACE6-4B6BD437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28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3A0C2-4DEC-488F-851F-CC2C22C5C531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1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2680-0ACF-4B28-925B-2A3843420940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95CA-0F10-4AA2-A492-37DCA6A88589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5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FCEE-BE8E-4EBA-B367-B7F96E2A64BC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5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EA9F8-7282-4723-9083-447EDCCC1058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68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6226-054B-4193-B12D-A56C3E757986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6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55AFF-830A-43D0-A174-95425506AE78}" type="datetime1">
              <a:rPr lang="ru-RU" smtClean="0"/>
              <a:t>27.10.2020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08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AF99-28E5-45FB-B2D4-8E958C57D056}" type="datetime1">
              <a:rPr lang="ru-RU" smtClean="0"/>
              <a:t>27.10.2020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5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B98E-8193-4EB5-87AF-EE10999E0833}" type="datetime1">
              <a:rPr lang="ru-RU" smtClean="0"/>
              <a:t>27.10.2020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691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7ADC-6E0C-4687-AC27-99548E1F4244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3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17EE-12F9-461D-9E7F-FD4F7406E761}" type="datetime1">
              <a:rPr lang="ru-RU" smtClean="0"/>
              <a:t>27.10.2020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39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B24B6-CD18-43EE-AE27-B6F937F9B9A3}" type="datetime1">
              <a:rPr lang="ru-RU" smtClean="0"/>
              <a:t>27.10.2020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93542-8C58-4ADB-95DA-1B7887A706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1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 работы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Иванов И.И., группа 0000</a:t>
            </a:r>
          </a:p>
          <a:p>
            <a:r>
              <a:rPr lang="ru-RU" dirty="0" smtClean="0"/>
              <a:t>Руководитель</a:t>
            </a:r>
            <a:r>
              <a:rPr lang="en-US" dirty="0" smtClean="0"/>
              <a:t>: </a:t>
            </a:r>
            <a:r>
              <a:rPr lang="ru-RU" dirty="0" smtClean="0"/>
              <a:t>Иванов И.А., должность,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501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Результаты решения задач:</a:t>
            </a:r>
          </a:p>
          <a:p>
            <a:r>
              <a:rPr lang="ru-RU" dirty="0" smtClean="0"/>
              <a:t>Создание программы: программа была создана</a:t>
            </a:r>
          </a:p>
          <a:p>
            <a:r>
              <a:rPr lang="ru-RU" dirty="0" smtClean="0"/>
              <a:t>Вторая задача: решена</a:t>
            </a:r>
          </a:p>
          <a:p>
            <a:r>
              <a:rPr lang="ru-RU" dirty="0" smtClean="0"/>
              <a:t>Треться задача: решена</a:t>
            </a:r>
          </a:p>
          <a:p>
            <a:r>
              <a:rPr lang="ru-RU" dirty="0" smtClean="0"/>
              <a:t>Четвертая задача: решена</a:t>
            </a:r>
          </a:p>
          <a:p>
            <a:pPr marL="0" indent="0">
              <a:buNone/>
            </a:pPr>
            <a:r>
              <a:rPr lang="ru-RU" dirty="0" smtClean="0"/>
              <a:t>Направления дальнейшей разработки / улучшения программы: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278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Запасной слайд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4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Цель работы: </a:t>
            </a: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Задачи:</a:t>
            </a:r>
          </a:p>
          <a:p>
            <a:r>
              <a:rPr lang="ru-RU" dirty="0" smtClean="0"/>
              <a:t>Создание программы</a:t>
            </a:r>
          </a:p>
          <a:p>
            <a:r>
              <a:rPr lang="ru-RU" dirty="0" smtClean="0"/>
              <a:t>Вторая задача</a:t>
            </a:r>
          </a:p>
          <a:p>
            <a:r>
              <a:rPr lang="ru-RU" dirty="0" smtClean="0"/>
              <a:t>Третья задача</a:t>
            </a:r>
          </a:p>
          <a:p>
            <a:r>
              <a:rPr lang="ru-RU" dirty="0" smtClean="0"/>
              <a:t>Четвертая задача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88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программы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99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7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05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Четвертая задача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758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Скриншот разработанной программы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00375" y="2743994"/>
            <a:ext cx="6191250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037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Апробация работы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Lorem ipsum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099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Тема работы</vt:lpstr>
      <vt:lpstr>Актуальность</vt:lpstr>
      <vt:lpstr>Цели и задачи</vt:lpstr>
      <vt:lpstr>Создание программы</vt:lpstr>
      <vt:lpstr>Вторая задача</vt:lpstr>
      <vt:lpstr>Третья задача</vt:lpstr>
      <vt:lpstr>Четвертая задача</vt:lpstr>
      <vt:lpstr>Скриншот разработанной программы</vt:lpstr>
      <vt:lpstr>Апробация работы</vt:lpstr>
      <vt:lpstr>Заключение</vt:lpstr>
      <vt:lpstr>Запасной слайд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работы</dc:title>
  <dc:creator>Максим</dc:creator>
  <cp:lastModifiedBy>Максим</cp:lastModifiedBy>
  <cp:revision>5</cp:revision>
  <dcterms:created xsi:type="dcterms:W3CDTF">2020-10-27T15:51:39Z</dcterms:created>
  <dcterms:modified xsi:type="dcterms:W3CDTF">2020-10-27T15:56:04Z</dcterms:modified>
</cp:coreProperties>
</file>