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72F9-72BF-4EFF-9C09-4793B4FA005A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904FD-B4BB-4301-ACE6-4B6BD437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28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A2FA-EBD7-4FB1-81F2-E96F23F0C21D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17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A713-39BE-474C-AD04-6E7E39D9DB45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6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74DB-6C42-4BDD-B948-CCBBAD3B0D4A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25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C189-8185-4A59-B65E-740EAFC279AD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25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C81-70E7-4819-BBE7-91025A0642F5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68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F85-DC4C-47EC-94C4-F04562CBAE85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6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912C-D4A9-448E-BB08-2CC8D8D9D292}" type="datetime1">
              <a:rPr lang="ru-RU" smtClean="0"/>
              <a:t>27.10.2020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08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841F-67E9-4E18-A9C4-8B12158AEA16}" type="datetime1">
              <a:rPr lang="ru-RU" smtClean="0"/>
              <a:t>27.10.2020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55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D259-BC5E-4344-84FC-7875EB06BFE8}" type="datetime1">
              <a:rPr lang="ru-RU" smtClean="0"/>
              <a:t>27.10.2020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69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7026-873F-4751-AADD-D0C0123C3275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32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3F04-2858-4D75-BA97-98D822DB37EE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39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CFCD1-966C-4396-9751-179484952940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31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501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Результаты решения задач:</a:t>
            </a:r>
          </a:p>
          <a:p>
            <a:r>
              <a:rPr lang="ru-RU" dirty="0" smtClean="0"/>
              <a:t>Создание программы: программа была создана</a:t>
            </a:r>
          </a:p>
          <a:p>
            <a:r>
              <a:rPr lang="ru-RU" dirty="0" smtClean="0"/>
              <a:t>Вторая задача: решена</a:t>
            </a:r>
          </a:p>
          <a:p>
            <a:r>
              <a:rPr lang="ru-RU" dirty="0" smtClean="0"/>
              <a:t>Треться задача: решена</a:t>
            </a:r>
          </a:p>
          <a:p>
            <a:r>
              <a:rPr lang="ru-RU" dirty="0" smtClean="0"/>
              <a:t>Четвертая задача: решена</a:t>
            </a:r>
          </a:p>
          <a:p>
            <a:pPr marL="0" indent="0">
              <a:buNone/>
            </a:pPr>
            <a:r>
              <a:rPr lang="ru-RU" dirty="0" smtClean="0"/>
              <a:t>Направления дальнейшей разработки / улучшения программы: </a:t>
            </a: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78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Запасной слайд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00375" y="2743994"/>
            <a:ext cx="61912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47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14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 работы: </a:t>
            </a: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Задачи:</a:t>
            </a:r>
          </a:p>
          <a:p>
            <a:r>
              <a:rPr lang="ru-RU" dirty="0" smtClean="0"/>
              <a:t>Создание программы</a:t>
            </a:r>
          </a:p>
          <a:p>
            <a:r>
              <a:rPr lang="ru-RU" dirty="0" smtClean="0"/>
              <a:t>Вторая задача</a:t>
            </a:r>
          </a:p>
          <a:p>
            <a:r>
              <a:rPr lang="ru-RU" dirty="0" smtClean="0"/>
              <a:t>Третья задача</a:t>
            </a:r>
          </a:p>
          <a:p>
            <a:r>
              <a:rPr lang="ru-RU" dirty="0" smtClean="0"/>
              <a:t>Четвертая задача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88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программы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99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Вторая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37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Третья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05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Четвертая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58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 разработанной программы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00375" y="2743994"/>
            <a:ext cx="61912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37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Апробация работы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99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214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Актуальность</vt:lpstr>
      <vt:lpstr>Цели и задачи</vt:lpstr>
      <vt:lpstr>Создание программы</vt:lpstr>
      <vt:lpstr>Вторая задача</vt:lpstr>
      <vt:lpstr>Третья задача</vt:lpstr>
      <vt:lpstr>Четвертая задача</vt:lpstr>
      <vt:lpstr>Скриншот разработанной программы</vt:lpstr>
      <vt:lpstr>Апробация работы</vt:lpstr>
      <vt:lpstr>Заключение</vt:lpstr>
      <vt:lpstr>Запасной слайд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работы</dc:title>
  <dc:creator>Максим</dc:creator>
  <cp:lastModifiedBy>Максим</cp:lastModifiedBy>
  <cp:revision>8</cp:revision>
  <dcterms:created xsi:type="dcterms:W3CDTF">2020-10-27T15:51:39Z</dcterms:created>
  <dcterms:modified xsi:type="dcterms:W3CDTF">2020-10-27T15:58:07Z</dcterms:modified>
</cp:coreProperties>
</file>