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A2FA-EBD7-4FB1-81F2-E96F23F0C21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A713-39BE-474C-AD04-6E7E39D9DB4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74DB-6C42-4BDD-B948-CCBBAD3B0D4A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C189-8185-4A59-B65E-740EAFC279AD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C81-70E7-4819-BBE7-91025A0642F5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7F85-DC4C-47EC-94C4-F04562CBAE8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912C-D4A9-448E-BB08-2CC8D8D9D292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841F-67E9-4E18-A9C4-8B12158AEA1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D259-BC5E-4344-84FC-7875EB06BFE8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7026-873F-4751-AADD-D0C0123C3275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3F04-2858-4D75-BA97-98D822DB37EE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FCD1-966C-4396-9751-179484952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207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Тема работы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9</cp:revision>
  <dcterms:created xsi:type="dcterms:W3CDTF">2020-10-27T15:51:39Z</dcterms:created>
  <dcterms:modified xsi:type="dcterms:W3CDTF">2020-10-27T15:58:25Z</dcterms:modified>
</cp:coreProperties>
</file>