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72F9-72BF-4EFF-9C09-4793B4FA005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04FD-B4BB-4301-ACE6-4B6BD437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A2FA-EBD7-4FB1-81F2-E96F23F0C21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A713-39BE-474C-AD04-6E7E39D9DB4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74DB-6C42-4BDD-B948-CCBBAD3B0D4A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C189-8185-4A59-B65E-740EAFC279A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C81-70E7-4819-BBE7-91025A0642F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F85-DC4C-47EC-94C4-F04562CBAE8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912C-D4A9-448E-BB08-2CC8D8D9D292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841F-67E9-4E18-A9C4-8B12158AEA16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259-BC5E-4344-84FC-7875EB06BFE8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7026-873F-4751-AADD-D0C0123C327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3F04-2858-4D75-BA97-98D822DB37EE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FCD1-966C-4396-9751-17948495294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работы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Иванов И.И., группа 0000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Иванов И.А., должность, профессор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0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 решения задач:</a:t>
            </a:r>
          </a:p>
          <a:p>
            <a:r>
              <a:rPr lang="ru-RU" dirty="0" smtClean="0"/>
              <a:t>Создание программы</a:t>
            </a:r>
            <a:r>
              <a:rPr lang="ru-RU" smtClean="0"/>
              <a:t>: </a:t>
            </a:r>
            <a:r>
              <a:rPr lang="ru-RU" smtClean="0"/>
              <a:t>приложение</a:t>
            </a:r>
            <a:r>
              <a:rPr lang="ru-RU" smtClean="0"/>
              <a:t> </a:t>
            </a:r>
            <a:r>
              <a:rPr lang="ru-RU" dirty="0" smtClean="0"/>
              <a:t>была создана</a:t>
            </a:r>
          </a:p>
          <a:p>
            <a:r>
              <a:rPr lang="ru-RU" dirty="0" smtClean="0"/>
              <a:t>Вторая задача: решена</a:t>
            </a:r>
          </a:p>
          <a:p>
            <a:r>
              <a:rPr lang="ru-RU" dirty="0" smtClean="0"/>
              <a:t>Треться задача: решена</a:t>
            </a:r>
          </a:p>
          <a:p>
            <a:r>
              <a:rPr lang="ru-RU" dirty="0" smtClean="0"/>
              <a:t>Четвертая задача: решена</a:t>
            </a:r>
          </a:p>
          <a:p>
            <a:pPr marL="0" indent="0">
              <a:buNone/>
            </a:pPr>
            <a:r>
              <a:rPr lang="ru-RU" dirty="0" smtClean="0"/>
              <a:t>Направления дальнейшей разработки / улучшения программы: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Запасной слайд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4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работы: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Создание программы</a:t>
            </a:r>
          </a:p>
          <a:p>
            <a:r>
              <a:rPr lang="ru-RU" dirty="0" smtClean="0"/>
              <a:t>Вторая задача</a:t>
            </a:r>
          </a:p>
          <a:p>
            <a:r>
              <a:rPr lang="ru-RU" dirty="0" smtClean="0"/>
              <a:t>Третья задача</a:t>
            </a:r>
          </a:p>
          <a:p>
            <a:r>
              <a:rPr lang="ru-RU" dirty="0" smtClean="0"/>
              <a:t>Четвертая задача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0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8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9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Тема работы</vt:lpstr>
      <vt:lpstr>Актуальность</vt:lpstr>
      <vt:lpstr>Цели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программы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16</cp:revision>
  <dcterms:created xsi:type="dcterms:W3CDTF">2020-10-27T15:51:39Z</dcterms:created>
  <dcterms:modified xsi:type="dcterms:W3CDTF">2020-10-27T16:01:48Z</dcterms:modified>
</cp:coreProperties>
</file>