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618A-CAB8-4EEA-B87E-A34B675FC2D8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D9BF-17FE-43D9-A980-58D4FF64FCDC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88DA-4232-49DE-AC49-12CE292EDCA2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0F2-6F54-48F6-B9BB-0E1DF492B798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7F22-EA09-4364-A99C-A95F5938C227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6068-6D3B-486E-9E13-A094569744D7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4ECB-2E23-475D-BDEA-2EE1CFC71781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E4B8-8EDF-418D-BE32-3D9EB273C209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9762-4DD4-43B1-96EC-C882EA9F9250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418-18C1-46E2-BF81-5893F2817CBC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0387-FC52-460C-8D8B-F8AFB33C1A51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C471-CDB6-4E53-ADCE-E4CB44199347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4</cp:revision>
  <dcterms:created xsi:type="dcterms:W3CDTF">2020-10-27T15:51:39Z</dcterms:created>
  <dcterms:modified xsi:type="dcterms:W3CDTF">2020-10-27T15:55:48Z</dcterms:modified>
</cp:coreProperties>
</file>