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r>
              <a:rPr lang="en-US" dirty="0" smtClean="0"/>
              <a:t> </a:t>
            </a:r>
            <a:r>
              <a:rPr lang="ru-RU" dirty="0"/>
              <a:t>Актуальность</a:t>
            </a:r>
            <a:r>
              <a:rPr lang="en-US" dirty="0"/>
              <a:t> </a:t>
            </a:r>
            <a:r>
              <a:rPr lang="ru-RU" dirty="0"/>
              <a:t>Актуальность</a:t>
            </a:r>
            <a:r>
              <a:rPr lang="en-US" dirty="0"/>
              <a:t> </a:t>
            </a:r>
            <a:r>
              <a:rPr lang="ru-RU" dirty="0"/>
              <a:t>Актуальность</a:t>
            </a:r>
            <a:r>
              <a:rPr lang="en-US" dirty="0"/>
              <a:t> </a:t>
            </a:r>
            <a:r>
              <a:rPr lang="ru-RU" dirty="0"/>
              <a:t>Актуальность</a:t>
            </a:r>
            <a:r>
              <a:rPr lang="en-US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 Актуальность Актуальность Актуальность Актуальность 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6</cp:revision>
  <dcterms:created xsi:type="dcterms:W3CDTF">2020-10-27T15:51:39Z</dcterms:created>
  <dcterms:modified xsi:type="dcterms:W3CDTF">2020-10-27T15:56:35Z</dcterms:modified>
</cp:coreProperties>
</file>