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pPr marL="0" indent="0">
              <a:buNone/>
            </a:pPr>
            <a:r>
              <a:rPr lang="ru-RU" smtClean="0"/>
              <a:t>Направления </a:t>
            </a:r>
            <a:r>
              <a:rPr lang="ru-RU" dirty="0" smtClean="0"/>
              <a:t>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14</cp:revision>
  <dcterms:created xsi:type="dcterms:W3CDTF">2020-10-27T15:51:39Z</dcterms:created>
  <dcterms:modified xsi:type="dcterms:W3CDTF">2020-10-27T16:01:07Z</dcterms:modified>
</cp:coreProperties>
</file>