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/>
          </a:p>
          <a:p>
            <a:pPr lvl="0" algn="ctr"/>
            <a:r>
              <a:rPr lang="en-US" sz="2400" dirty="0"/>
              <a:t> </a:t>
            </a:r>
          </a:p>
          <a:p>
            <a:pPr lvl="0" algn="ctr"/>
            <a:r>
              <a:rPr lang="en-US" sz="2400" dirty="0" err="1"/>
              <a:t>Автор</a:t>
            </a:r>
            <a:r>
              <a:rPr lang="en-US" sz="2400" dirty="0"/>
              <a:t>: </a:t>
            </a:r>
            <a:r>
              <a:rPr lang="en-US" sz="2400" dirty="0" err="1"/>
              <a:t>Иванов</a:t>
            </a:r>
            <a:r>
              <a:rPr lang="en-US" sz="2400" dirty="0"/>
              <a:t> И.И</a:t>
            </a:r>
            <a:r>
              <a:rPr lang="en-US" sz="2400" dirty="0" smtClean="0"/>
              <a:t>, </a:t>
            </a:r>
            <a:r>
              <a:rPr lang="en-US" sz="2400" dirty="0" err="1"/>
              <a:t>группа</a:t>
            </a:r>
            <a:r>
              <a:rPr lang="en-US" sz="2400" dirty="0"/>
              <a:t> 0000</a:t>
            </a:r>
          </a:p>
          <a:p>
            <a:pPr lvl="0" algn="ctr"/>
            <a:r>
              <a:rPr lang="en-US" sz="2400" dirty="0" err="1"/>
              <a:t>Руководитель</a:t>
            </a:r>
            <a:r>
              <a:rPr lang="en-US" sz="2400" dirty="0"/>
              <a:t>: </a:t>
            </a:r>
            <a:r>
              <a:rPr lang="en-US" sz="2400" dirty="0" err="1"/>
              <a:t>Иванов</a:t>
            </a:r>
            <a:r>
              <a:rPr lang="en-US" sz="2400" dirty="0"/>
              <a:t> И.А., </a:t>
            </a:r>
            <a:r>
              <a:rPr lang="en-US" sz="2400" dirty="0" err="1"/>
              <a:t>должность</a:t>
            </a:r>
            <a:r>
              <a:rPr lang="en-US" sz="2400" dirty="0"/>
              <a:t>, </a:t>
            </a:r>
            <a:r>
              <a:rPr lang="en-US" sz="2400" dirty="0" err="1"/>
              <a:t>профессор</a:t>
            </a:r>
            <a:endParaRPr lang="en-US" sz="2400" dirty="0"/>
          </a:p>
          <a:p>
            <a:pPr lvl="0" algn="ctr"/>
            <a:endParaRPr lang="en-US" sz="2400" dirty="0"/>
          </a:p>
          <a:p>
            <a:pPr lvl="0" algn="ctr"/>
            <a:endParaRPr lang="en-US" sz="2400" dirty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9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52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4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4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2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4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2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Актуальность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/>
              <a:t>Цель работы: Lorem ipsum dolor sit amet</a:t>
            </a:r>
          </a:p>
          <a:p>
            <a:pPr lvl="0"/>
            <a:r>
              <a:rPr lang="en-US"/>
              <a:t>Задачи: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243</Words>
  <Application>Microsoft Office PowerPoint</Application>
  <PresentationFormat>Custom</PresentationFormat>
  <Paragraphs>55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6</cp:revision>
  <dcterms:created xsi:type="dcterms:W3CDTF">2020-10-27T13:45:52Z</dcterms:created>
  <dcterms:modified xsi:type="dcterms:W3CDTF">2020-10-27T14:50:02Z</dcterms:modified>
</cp:coreProperties>
</file>