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0077450" cy="5668963"/>
  <p:notesSz cx="7772400" cy="100584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688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Noto Sans Devanagari" pitchFamily="2"/>
            </a:endParaRP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quarter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Noto Sans Devanagari" pitchFamily="2"/>
            </a:endParaRP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2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Noto Sans Devanagari" pitchFamily="2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3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6B0D9BA9-13A8-4579-B6CA-8DBA3E6DCB4E}" type="slidenum">
              <a:t>‹#›</a:t>
            </a:fld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Noto Sans Devanagari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2856817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3"/>
          </p:nvPr>
        </p:nvSpPr>
        <p:spPr>
          <a:xfrm>
            <a:off x="777239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Header Placeholder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Date Placeholder 4"/>
          <p:cNvSpPr txBox="1">
            <a:spLocks noGrp="1"/>
          </p:cNvSpPr>
          <p:nvPr>
            <p:ph type="dt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4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BFCE2BD7-9668-4908-838F-DF945597F1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231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en-US" sz="2000" b="0" i="0" u="none" strike="noStrike" kern="1200" cap="none">
        <a:ln>
          <a:noFill/>
        </a:ln>
        <a:highlight>
          <a:scrgbClr r="0" g="0" b="0">
            <a:alpha val="0"/>
          </a:scrgbClr>
        </a:highlight>
        <a:latin typeface="Liberation Sans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31EB55F0-E7B3-40C7-8875-76976D006196}" type="slidenum">
              <a:t>1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F6FAC422-5ED8-4B69-9F43-9E114374EB6E}" type="slidenum">
              <a:t>10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5EEC3456-CF52-420F-A020-A97F555B6916}" type="slidenum">
              <a:t>11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D180C76D-F7B8-46B2-854B-4C3B8624F1DF}" type="slidenum">
              <a:t>2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5758AD6B-0433-4073-AEF7-8D50B738BC68}" type="slidenum">
              <a:t>3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50A1AFDD-C81B-4649-ABB4-67B95CDE2F13}" type="slidenum">
              <a:t>4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829A74C1-9DF4-4E88-B159-F013A4A13FCF}" type="slidenum">
              <a:t>5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15AA0C6C-7A6D-489B-8E93-35A442F4218E}" type="slidenum">
              <a:t>6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41DDBA09-C5DC-4245-B5FA-D349F35E90F3}" type="slidenum">
              <a:t>7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4AA24CF3-DB62-408D-BB1D-A3DDB7EE1BDC}" type="slidenum">
              <a:t>8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6D16C5E7-3C68-49CD-9CB0-FABB88F1881D}" type="slidenum">
              <a:t>9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0475" y="927100"/>
            <a:ext cx="7558088" cy="197485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0475" y="2978150"/>
            <a:ext cx="7558088" cy="1368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9973292-22FB-4A6F-827B-34D9E725392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752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921310C-3878-4EC2-98DA-A9F1EE9E52E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394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5675" y="225425"/>
            <a:ext cx="2266950" cy="43894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225425"/>
            <a:ext cx="6650037" cy="43894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A0F5431-2B00-4905-9E86-25B5D32C1D9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865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A65F5FF-F8EB-4B37-91ED-FB2AB871F1C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310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388" y="1412875"/>
            <a:ext cx="8691562" cy="235902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388" y="3794125"/>
            <a:ext cx="8691562" cy="123983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95AE147-72C2-4C60-ADA4-3B2072284E0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747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325563"/>
            <a:ext cx="4457700" cy="3289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3338" y="1325563"/>
            <a:ext cx="4459287" cy="3289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CC2F939-9BDB-41D7-9E56-04CEAE56129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278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301625"/>
            <a:ext cx="8691562" cy="10953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3738" y="1389063"/>
            <a:ext cx="4264025" cy="681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3738" y="2070100"/>
            <a:ext cx="4264025" cy="304641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2225" y="1389063"/>
            <a:ext cx="4283075" cy="681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2225" y="2070100"/>
            <a:ext cx="4283075" cy="304641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856934A-A635-4A15-BF80-815523E718F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744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9F25962-711C-43DA-9E1A-6158F856C65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1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98378D7-019D-49B9-BB36-EA827416F51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200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23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4663" y="815975"/>
            <a:ext cx="5100637" cy="40290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1700213"/>
            <a:ext cx="3251200" cy="31511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FA68149-B713-4C4C-B74D-C5D7489D02F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205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23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84663" y="815975"/>
            <a:ext cx="5100637" cy="4029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1700213"/>
            <a:ext cx="3251200" cy="31511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54A91A3-EED7-4185-B500-C9DEEAC57AF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588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503640" y="1326240"/>
            <a:ext cx="9068760" cy="328787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>
            <a:off x="503640" y="5164560"/>
            <a:ext cx="2347560" cy="390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>
            <a:off x="3445920" y="5164560"/>
            <a:ext cx="3193920" cy="390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ct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4"/>
          </p:nvPr>
        </p:nvSpPr>
        <p:spPr>
          <a:xfrm>
            <a:off x="7224840" y="5164560"/>
            <a:ext cx="2347560" cy="390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F2E23B3A-30DD-47E9-9D06-9888828245B0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algn="ctr" rtl="0" hangingPunct="0">
        <a:tabLst/>
        <a:defRPr lang="en-US" sz="44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</a:defRPr>
      </a:lvl1pPr>
    </p:titleStyle>
    <p:bodyStyle>
      <a:lvl1pPr marL="0" marR="0" indent="0" rtl="0" hangingPunct="0">
        <a:spcBef>
          <a:spcPts val="1414"/>
        </a:spcBef>
        <a:spcAft>
          <a:spcPts val="0"/>
        </a:spcAft>
        <a:tabLst/>
        <a:defRPr lang="en-US" sz="32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/>
            <a:r>
              <a:rPr lang="en-US"/>
              <a:t>Тема работы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4294967295"/>
          </p:nvPr>
        </p:nvSpPr>
        <p:spPr>
          <a:xfrm>
            <a:off x="503640" y="1138909"/>
            <a:ext cx="9068760" cy="3662541"/>
          </a:xfrm>
        </p:spPr>
        <p:txBody>
          <a:bodyPr vert="horz" anchor="ctr">
            <a:spAutoFit/>
          </a:bodyPr>
          <a:lstStyle/>
          <a:p>
            <a:pPr lvl="0" algn="ctr"/>
            <a:endParaRPr lang="en-US" sz="2400" dirty="0" smtClean="0"/>
          </a:p>
          <a:p>
            <a:pPr lvl="0" algn="ctr"/>
            <a:r>
              <a:rPr lang="en-US" sz="2400" dirty="0" smtClean="0"/>
              <a:t> </a:t>
            </a:r>
          </a:p>
          <a:p>
            <a:pPr lvl="0" algn="ctr"/>
            <a:r>
              <a:rPr lang="en-US" sz="2400" dirty="0" err="1" smtClean="0"/>
              <a:t>Автор</a:t>
            </a:r>
            <a:r>
              <a:rPr lang="en-US" sz="2400" dirty="0" smtClean="0"/>
              <a:t>: </a:t>
            </a:r>
            <a:r>
              <a:rPr lang="en-US" sz="2400" dirty="0" err="1" smtClean="0"/>
              <a:t>Иванов</a:t>
            </a:r>
            <a:r>
              <a:rPr lang="en-US" sz="2400" dirty="0" smtClean="0"/>
              <a:t> И.И, </a:t>
            </a:r>
            <a:r>
              <a:rPr lang="en-US" sz="2400" dirty="0" err="1" smtClean="0"/>
              <a:t>группа</a:t>
            </a:r>
            <a:r>
              <a:rPr lang="en-US" sz="2400" dirty="0" smtClean="0"/>
              <a:t> 0000</a:t>
            </a:r>
          </a:p>
          <a:p>
            <a:pPr lvl="0" algn="ctr"/>
            <a:r>
              <a:rPr lang="en-US" sz="2400" dirty="0" err="1" smtClean="0"/>
              <a:t>Руководитель</a:t>
            </a:r>
            <a:r>
              <a:rPr lang="en-US" sz="2400" dirty="0" smtClean="0"/>
              <a:t>: </a:t>
            </a:r>
            <a:r>
              <a:rPr lang="en-US" sz="2400" dirty="0" err="1" smtClean="0"/>
              <a:t>Иванов</a:t>
            </a:r>
            <a:r>
              <a:rPr lang="en-US" sz="2400" dirty="0" smtClean="0"/>
              <a:t> И.А., </a:t>
            </a:r>
            <a:r>
              <a:rPr lang="en-US" sz="2400" dirty="0" err="1" smtClean="0"/>
              <a:t>должность</a:t>
            </a:r>
            <a:r>
              <a:rPr lang="en-US" sz="2400" dirty="0" smtClean="0"/>
              <a:t>, </a:t>
            </a:r>
            <a:r>
              <a:rPr lang="en-US" sz="2400" dirty="0" err="1" smtClean="0"/>
              <a:t>профессор</a:t>
            </a:r>
            <a:endParaRPr lang="en-US" sz="2400" dirty="0" smtClean="0"/>
          </a:p>
          <a:p>
            <a:pPr lvl="0" algn="ctr"/>
            <a:endParaRPr lang="en-US" sz="2400" dirty="0" smtClean="0"/>
          </a:p>
          <a:p>
            <a:pPr lvl="0" algn="ctr"/>
            <a:endParaRPr lang="en-US" sz="2400" dirty="0" smtClean="0"/>
          </a:p>
          <a:p>
            <a:pPr lvl="0" algn="ctr"/>
            <a:endParaRPr lang="en-US" sz="2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D27ECD4-FD81-4946-8C3D-61D74C8276E2}" type="slidenum">
              <a:t>10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/>
            <a:r>
              <a:rPr lang="en-US"/>
              <a:t>Заключение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 vert="horz">
            <a:normAutofit fontScale="85000" lnSpcReduction="20000"/>
          </a:bodyPr>
          <a:lstStyle/>
          <a:p>
            <a:pPr lvl="0"/>
            <a:r>
              <a:rPr lang="en-US" dirty="0" err="1"/>
              <a:t>Результаты</a:t>
            </a:r>
            <a:r>
              <a:rPr lang="en-US" dirty="0"/>
              <a:t> </a:t>
            </a:r>
            <a:r>
              <a:rPr lang="en-US" dirty="0" err="1"/>
              <a:t>решения</a:t>
            </a:r>
            <a:r>
              <a:rPr lang="en-US" dirty="0"/>
              <a:t> </a:t>
            </a:r>
            <a:r>
              <a:rPr lang="en-US" dirty="0" err="1"/>
              <a:t>задач</a:t>
            </a:r>
            <a:r>
              <a:rPr lang="en-US" dirty="0"/>
              <a:t>: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dirty="0" err="1"/>
              <a:t>Создание</a:t>
            </a:r>
            <a:r>
              <a:rPr lang="en-US" dirty="0"/>
              <a:t> </a:t>
            </a:r>
            <a:r>
              <a:rPr lang="en-US" dirty="0" err="1"/>
              <a:t>программы</a:t>
            </a:r>
            <a:r>
              <a:rPr lang="en-US" dirty="0"/>
              <a:t>: </a:t>
            </a:r>
            <a:r>
              <a:rPr lang="en-US" dirty="0" err="1"/>
              <a:t>программа</a:t>
            </a:r>
            <a:r>
              <a:rPr lang="en-US" dirty="0"/>
              <a:t> </a:t>
            </a:r>
            <a:r>
              <a:rPr lang="en-US" dirty="0" err="1"/>
              <a:t>была</a:t>
            </a:r>
            <a:r>
              <a:rPr lang="en-US" dirty="0"/>
              <a:t> </a:t>
            </a:r>
            <a:r>
              <a:rPr lang="en-US" dirty="0" err="1"/>
              <a:t>создана</a:t>
            </a:r>
            <a:endParaRPr lang="en-US" dirty="0"/>
          </a:p>
          <a:p>
            <a:pPr lvl="0">
              <a:buSzPct val="45000"/>
              <a:buFont typeface="StarSymbol"/>
              <a:buChar char="●"/>
            </a:pPr>
            <a:r>
              <a:rPr lang="en-US" dirty="0" err="1"/>
              <a:t>Вторая</a:t>
            </a:r>
            <a:r>
              <a:rPr lang="en-US" dirty="0"/>
              <a:t> </a:t>
            </a:r>
            <a:r>
              <a:rPr lang="en-US" dirty="0" err="1"/>
              <a:t>задача</a:t>
            </a:r>
            <a:r>
              <a:rPr lang="en-US" dirty="0"/>
              <a:t>: </a:t>
            </a:r>
            <a:r>
              <a:rPr lang="en-US" dirty="0" err="1"/>
              <a:t>решена</a:t>
            </a:r>
            <a:endParaRPr lang="en-US" dirty="0"/>
          </a:p>
          <a:p>
            <a:pPr lvl="0">
              <a:buSzPct val="45000"/>
              <a:buFont typeface="StarSymbol"/>
              <a:buChar char="●"/>
            </a:pPr>
            <a:r>
              <a:rPr lang="en-US" dirty="0" err="1" smtClean="0"/>
              <a:t>Третья</a:t>
            </a:r>
            <a:r>
              <a:rPr lang="en-US" dirty="0" smtClean="0"/>
              <a:t> </a:t>
            </a:r>
            <a:r>
              <a:rPr lang="en-US" dirty="0" err="1" smtClean="0"/>
              <a:t>задача</a:t>
            </a:r>
            <a:r>
              <a:rPr lang="en-US" dirty="0" smtClean="0"/>
              <a:t>: </a:t>
            </a:r>
            <a:r>
              <a:rPr lang="en-US" dirty="0" err="1" smtClean="0"/>
              <a:t>решена</a:t>
            </a:r>
            <a:endParaRPr lang="en-US" dirty="0" smtClean="0"/>
          </a:p>
          <a:p>
            <a:pPr lvl="0">
              <a:buSzPct val="45000"/>
              <a:buFont typeface="StarSymbol"/>
              <a:buChar char="●"/>
            </a:pPr>
            <a:r>
              <a:rPr lang="en-US" dirty="0" err="1" smtClean="0"/>
              <a:t>Четвертая</a:t>
            </a:r>
            <a:r>
              <a:rPr lang="en-US" dirty="0" smtClean="0"/>
              <a:t> </a:t>
            </a:r>
            <a:r>
              <a:rPr lang="en-US" dirty="0" err="1" smtClean="0"/>
              <a:t>задача</a:t>
            </a:r>
            <a:r>
              <a:rPr lang="en-US" dirty="0" smtClean="0"/>
              <a:t>: </a:t>
            </a:r>
            <a:r>
              <a:rPr lang="en-US" dirty="0" err="1" smtClean="0"/>
              <a:t>решена</a:t>
            </a:r>
            <a:endParaRPr lang="en-US" dirty="0" smtClean="0"/>
          </a:p>
          <a:p>
            <a:pPr lvl="0">
              <a:buSzPct val="45000"/>
            </a:pPr>
            <a:r>
              <a:rPr lang="en-US" dirty="0" err="1"/>
              <a:t>Направления</a:t>
            </a:r>
            <a:r>
              <a:rPr lang="en-US" dirty="0"/>
              <a:t> </a:t>
            </a:r>
            <a:r>
              <a:rPr lang="en-US" dirty="0" err="1"/>
              <a:t>дальнейшей</a:t>
            </a:r>
            <a:r>
              <a:rPr lang="en-US" dirty="0"/>
              <a:t> </a:t>
            </a:r>
            <a:r>
              <a:rPr lang="en-US" dirty="0" err="1"/>
              <a:t>разработки</a:t>
            </a:r>
            <a:r>
              <a:rPr lang="en-US" dirty="0"/>
              <a:t> / </a:t>
            </a:r>
            <a:r>
              <a:rPr lang="en-US" dirty="0" err="1"/>
              <a:t>улучшения</a:t>
            </a:r>
            <a:r>
              <a:rPr lang="en-US" dirty="0"/>
              <a:t> </a:t>
            </a:r>
            <a:r>
              <a:rPr lang="ru-RU" smtClean="0"/>
              <a:t>приложения:</a:t>
            </a:r>
            <a:r>
              <a:rPr lang="en-US" smtClean="0"/>
              <a:t> </a:t>
            </a:r>
            <a:r>
              <a:rPr lang="en-US" dirty="0"/>
              <a:t>Lorem ipsum dolor sit </a:t>
            </a:r>
            <a:r>
              <a:rPr lang="en-US" dirty="0" err="1"/>
              <a:t>amet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64861C5-A86C-458F-8253-8281CB8789E8}" type="slidenum">
              <a:t>11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/>
            <a:r>
              <a:rPr lang="en-US"/>
              <a:t>Запасной слайд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 vert="horz"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761200" y="1883520"/>
            <a:ext cx="4679640" cy="19004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64F8E2C-55CE-4CDE-9947-BDF117760B34}" type="slidenum">
              <a:t>2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/>
            <a:r>
              <a:rPr lang="en-US" dirty="0" err="1" smtClean="0"/>
              <a:t>Актуальность</a:t>
            </a:r>
            <a:endParaRPr lang="en-US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 vert="horz"/>
          <a:lstStyle/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D01D7BD-D73B-4E7F-8A59-A0407501E619}" type="slidenum">
              <a:t>3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/>
            <a:r>
              <a:rPr lang="en-US"/>
              <a:t>Цель и задачи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 vert="horz">
            <a:normAutofit fontScale="92500" lnSpcReduction="20000"/>
          </a:bodyPr>
          <a:lstStyle/>
          <a:p>
            <a:pPr lvl="0"/>
            <a:r>
              <a:rPr lang="en-US" dirty="0" err="1"/>
              <a:t>Цель</a:t>
            </a:r>
            <a:r>
              <a:rPr lang="en-US" dirty="0"/>
              <a:t> </a:t>
            </a:r>
            <a:r>
              <a:rPr lang="en-US" dirty="0" err="1"/>
              <a:t>работы</a:t>
            </a:r>
            <a:r>
              <a:rPr lang="en-US" dirty="0"/>
              <a:t>: Lorem ipsum dolor sit </a:t>
            </a:r>
            <a:r>
              <a:rPr lang="en-US" dirty="0" err="1"/>
              <a:t>amet</a:t>
            </a:r>
            <a:endParaRPr lang="en-US" dirty="0"/>
          </a:p>
          <a:p>
            <a:pPr lvl="0"/>
            <a:r>
              <a:rPr lang="en-US" dirty="0" err="1"/>
              <a:t>Задачи</a:t>
            </a:r>
            <a:r>
              <a:rPr lang="en-US" dirty="0"/>
              <a:t>: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dirty="0" err="1"/>
              <a:t>Создание</a:t>
            </a:r>
            <a:r>
              <a:rPr lang="en-US" dirty="0"/>
              <a:t> </a:t>
            </a:r>
            <a:r>
              <a:rPr lang="en-US" dirty="0" err="1"/>
              <a:t>программы</a:t>
            </a:r>
            <a:endParaRPr lang="en-US" dirty="0"/>
          </a:p>
          <a:p>
            <a:pPr lvl="0">
              <a:buSzPct val="45000"/>
              <a:buFont typeface="StarSymbol"/>
              <a:buChar char="●"/>
            </a:pPr>
            <a:r>
              <a:rPr lang="en-US" dirty="0" err="1"/>
              <a:t>Вторая</a:t>
            </a:r>
            <a:r>
              <a:rPr lang="en-US" dirty="0"/>
              <a:t> </a:t>
            </a:r>
            <a:r>
              <a:rPr lang="en-US" dirty="0" err="1" smtClean="0"/>
              <a:t>задача</a:t>
            </a:r>
            <a:endParaRPr lang="en-US" dirty="0" smtClean="0"/>
          </a:p>
          <a:p>
            <a:pPr lvl="0">
              <a:buSzPct val="45000"/>
              <a:buFont typeface="StarSymbol"/>
              <a:buChar char="●"/>
            </a:pPr>
            <a:r>
              <a:rPr lang="en-US" dirty="0" err="1" smtClean="0"/>
              <a:t>Третья</a:t>
            </a:r>
            <a:r>
              <a:rPr lang="en-US" dirty="0" smtClean="0"/>
              <a:t> </a:t>
            </a:r>
            <a:r>
              <a:rPr lang="en-US" dirty="0" err="1" smtClean="0"/>
              <a:t>задача</a:t>
            </a:r>
            <a:endParaRPr lang="en-US" dirty="0" smtClean="0"/>
          </a:p>
          <a:p>
            <a:pPr lvl="0">
              <a:buSzPct val="45000"/>
              <a:buFont typeface="StarSymbol"/>
              <a:buChar char="●"/>
            </a:pPr>
            <a:r>
              <a:rPr lang="en-US" dirty="0" err="1" smtClean="0"/>
              <a:t>Четвертая</a:t>
            </a:r>
            <a:r>
              <a:rPr lang="en-US" dirty="0" smtClean="0"/>
              <a:t> </a:t>
            </a:r>
            <a:r>
              <a:rPr lang="en-US" dirty="0" err="1" smtClean="0"/>
              <a:t>задача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D34499A-1146-4B37-A18B-B81045F0F7DE}" type="slidenum">
              <a:t>4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>
              <a:spcBef>
                <a:spcPts val="1414"/>
              </a:spcBef>
            </a:pPr>
            <a:r>
              <a:rPr lang="en-US"/>
              <a:t>Создание программы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 vert="horz"/>
          <a:lstStyle/>
          <a:p>
            <a:pPr lvl="0"/>
            <a:r>
              <a:rPr lang="en-US"/>
              <a:t>Lorem ipsum dolor sit amet, consectetur adipiscing elit, sed do eiusmod tempor incididunt ut labore et dolore magna aliqua.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AA6F78D-C2F8-4A6C-B399-A205D54CAF20}" type="slidenum">
              <a:t>5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>
              <a:spcBef>
                <a:spcPts val="1414"/>
              </a:spcBef>
            </a:pPr>
            <a:r>
              <a:rPr lang="en-US"/>
              <a:t>Вторая задача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 vert="horz"/>
          <a:lstStyle/>
          <a:p>
            <a:pPr lvl="0"/>
            <a:r>
              <a:rPr lang="en-US"/>
              <a:t>Lorem ipsum dolor sit amet, consectetur adipiscing elit, sed do eiusmod tempor incididunt ut labore et dolore magna aliqua.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55CBE9C-F379-4179-81AA-C9B6FB66C855}" type="slidenum">
              <a:t>6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03640" y="226080"/>
            <a:ext cx="9068760" cy="946440"/>
          </a:xfrm>
        </p:spPr>
        <p:txBody>
          <a:bodyPr vert="horz"/>
          <a:lstStyle/>
          <a:p>
            <a:pPr lvl="0"/>
            <a:r>
              <a:rPr lang="en-US"/>
              <a:t>Третья задача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 vert="horz"/>
          <a:lstStyle/>
          <a:p>
            <a:pPr lvl="0"/>
            <a:r>
              <a:rPr lang="en-US"/>
              <a:t>Lorem ipsum dolor sit amet, consectetur adipiscing elit, sed do eiusmod tempor incididunt ut labore et dolore magna aliqua.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EBB3403-D615-4618-B7F3-C5E33637965B}" type="slidenum">
              <a:t>7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/>
            <a:r>
              <a:rPr lang="en-US"/>
              <a:t>Четвертая задача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 vert="horz"/>
          <a:lstStyle/>
          <a:p>
            <a:pPr lvl="0"/>
            <a:r>
              <a:rPr lang="en-US"/>
              <a:t>Lorem ipsum dolor sit amet, consectetur adipiscing elit, sed do eiusmod tempor incididunt ut labore et dolore magna aliqua.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CF8C440-E5F5-4FC7-86D2-B02F0AD87CD5}" type="slidenum">
              <a:t>8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/>
            <a:r>
              <a:rPr lang="en-US"/>
              <a:t>Скриншот разработанной системы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 vert="horz"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761200" y="1883520"/>
            <a:ext cx="4679640" cy="19004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E984C8E-BF99-4D47-9A3D-AF6B83B235E5}" type="slidenum">
              <a:t>9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/>
            <a:r>
              <a:rPr lang="en-US"/>
              <a:t>Апробация работы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 vert="horz"/>
          <a:lstStyle/>
          <a:p>
            <a:pPr lvl="0"/>
            <a:r>
              <a:rPr lang="en-US"/>
              <a:t>Lorem ipsum dolor sit amet, consectetur adipiscing elit, sed do eiusmod tempor incididunt ut labore et dolore magna aliqua.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Defaul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243</Words>
  <Application>Microsoft Office PowerPoint</Application>
  <PresentationFormat>Custom</PresentationFormat>
  <Paragraphs>55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DejaVu Sans</vt:lpstr>
      <vt:lpstr>Liberation Sans</vt:lpstr>
      <vt:lpstr>Liberation Serif</vt:lpstr>
      <vt:lpstr>Noto Sans Devanagari</vt:lpstr>
      <vt:lpstr>StarSymbol</vt:lpstr>
      <vt:lpstr>Default</vt:lpstr>
      <vt:lpstr>Тема работы</vt:lpstr>
      <vt:lpstr>Актуальность</vt:lpstr>
      <vt:lpstr>Цель и задачи</vt:lpstr>
      <vt:lpstr>Создание программы</vt:lpstr>
      <vt:lpstr>Вторая задача</vt:lpstr>
      <vt:lpstr>Третья задача</vt:lpstr>
      <vt:lpstr>Четвертая задача</vt:lpstr>
      <vt:lpstr>Скриншот разработанной системы</vt:lpstr>
      <vt:lpstr>Апробация работы</vt:lpstr>
      <vt:lpstr>Заключение</vt:lpstr>
      <vt:lpstr>Запасной слайд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Тема работы</dc:title>
  <dc:creator>Максим</dc:creator>
  <cp:lastModifiedBy>Максим</cp:lastModifiedBy>
  <cp:revision>19</cp:revision>
  <dcterms:created xsi:type="dcterms:W3CDTF">2020-10-27T13:45:52Z</dcterms:created>
  <dcterms:modified xsi:type="dcterms:W3CDTF">2020-10-27T14:57:06Z</dcterms:modified>
</cp:coreProperties>
</file>