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  <a:p>
            <a:pPr lvl="0" algn="ctr"/>
            <a:r>
              <a:rPr lang="en-US" sz="2400" dirty="0"/>
              <a:t> </a:t>
            </a:r>
          </a:p>
          <a:p>
            <a:pPr lvl="0" algn="ctr"/>
            <a:r>
              <a:rPr lang="en-US" sz="2400" dirty="0" err="1"/>
              <a:t>Автор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И.И</a:t>
            </a:r>
            <a:r>
              <a:rPr lang="en-US" sz="2400" dirty="0" smtClean="0"/>
              <a:t>, </a:t>
            </a:r>
            <a:r>
              <a:rPr lang="en-US" sz="2400" dirty="0" err="1"/>
              <a:t>группа</a:t>
            </a:r>
            <a:r>
              <a:rPr lang="en-US" sz="2400" dirty="0"/>
              <a:t> 0000</a:t>
            </a:r>
          </a:p>
          <a:p>
            <a:pPr lvl="0" algn="ctr"/>
            <a:r>
              <a:rPr lang="en-US" sz="2400" dirty="0" err="1"/>
              <a:t>Руководитель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И.А., </a:t>
            </a:r>
            <a:r>
              <a:rPr lang="en-US" sz="2400" dirty="0" err="1"/>
              <a:t>должность</a:t>
            </a:r>
            <a:r>
              <a:rPr lang="en-US" sz="2400" dirty="0"/>
              <a:t>, </a:t>
            </a:r>
            <a:r>
              <a:rPr lang="en-US" sz="2400" dirty="0" err="1"/>
              <a:t>профессор</a:t>
            </a:r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Актуальность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Custom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7</cp:revision>
  <dcterms:created xsi:type="dcterms:W3CDTF">2020-10-27T13:45:52Z</dcterms:created>
  <dcterms:modified xsi:type="dcterms:W3CDTF">2020-10-27T14:51:22Z</dcterms:modified>
</cp:coreProperties>
</file>